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461" r:id="rId2"/>
    <p:sldId id="2451" r:id="rId3"/>
    <p:sldId id="2442" r:id="rId4"/>
    <p:sldId id="2459" r:id="rId5"/>
    <p:sldId id="2445" r:id="rId6"/>
    <p:sldId id="2458" r:id="rId7"/>
    <p:sldId id="2431" r:id="rId8"/>
    <p:sldId id="2433" r:id="rId9"/>
    <p:sldId id="2460" r:id="rId10"/>
  </p:sldIdLst>
  <p:sldSz cx="12192000" cy="6858000"/>
  <p:notesSz cx="6858000" cy="9144000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Segoe UI Semilight" panose="020B0402040204020203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Segoe UI Semibold" panose="020B0702040204020203" pitchFamily="34" charset="0"/>
      <p:bold r:id="rId28"/>
      <p:boldItalic r:id="rId29"/>
    </p:embeddedFont>
    <p:embeddedFont>
      <p:font typeface="Core Sans C 55 Medium" panose="020B0603030302020204" charset="0"/>
      <p:regular r:id="rId30"/>
      <p: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ECEC"/>
    <a:srgbClr val="04ADEE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 snapToGrid="0" showGuides="1">
      <p:cViewPr>
        <p:scale>
          <a:sx n="122" d="100"/>
          <a:sy n="122" d="100"/>
        </p:scale>
        <p:origin x="-21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EA710-BB7A-4B6A-B161-22F7D379156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F45C4-B974-4398-8AB9-5A58EC604410}">
      <dgm:prSet phldrT="[Текст]" custT="1"/>
      <dgm:spPr>
        <a:solidFill>
          <a:srgbClr val="00B0F0"/>
        </a:solidFill>
      </dgm:spPr>
      <dgm:t>
        <a:bodyPr lIns="108000" rIns="108000"/>
        <a:lstStyle/>
        <a:p>
          <a:r>
            <a:rPr lang="ru-RU" sz="900" dirty="0"/>
            <a:t>Диагностика команды ведущим трекером и</a:t>
          </a:r>
          <a:r>
            <a:rPr lang="en-US" sz="900" dirty="0"/>
            <a:t> </a:t>
          </a:r>
          <a:r>
            <a:rPr lang="ru-RU" sz="900" dirty="0"/>
            <a:t>экспертами на 0-2 неделе программы</a:t>
          </a:r>
        </a:p>
      </dgm:t>
    </dgm:pt>
    <dgm:pt modelId="{83A81B2D-CB5D-44DF-AD1E-578230E65003}" type="parTrans" cxnId="{4B391203-7647-415A-86C9-6DF7FF2B555C}">
      <dgm:prSet/>
      <dgm:spPr/>
      <dgm:t>
        <a:bodyPr/>
        <a:lstStyle/>
        <a:p>
          <a:endParaRPr lang="ru-RU"/>
        </a:p>
      </dgm:t>
    </dgm:pt>
    <dgm:pt modelId="{73D0E2D4-A11D-445E-B286-BBACAF5185A6}" type="sibTrans" cxnId="{4B391203-7647-415A-86C9-6DF7FF2B555C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Диагностика </a:t>
          </a:r>
        </a:p>
      </dgm:t>
    </dgm:pt>
    <dgm:pt modelId="{22B05381-3D09-49A9-BC02-CA2F015FB3E4}" type="asst">
      <dgm:prSet phldrT="[Текст]"/>
      <dgm:spPr>
        <a:solidFill>
          <a:srgbClr val="00B0F0"/>
        </a:solidFill>
      </dgm:spPr>
      <dgm:t>
        <a:bodyPr lIns="108000" rIns="72000"/>
        <a:lstStyle/>
        <a:p>
          <a:r>
            <a:rPr lang="ru-RU" dirty="0"/>
            <a:t>План индивидуальной работы команды в акселераторе, состоящий из следующих разделов: </a:t>
          </a:r>
        </a:p>
      </dgm:t>
    </dgm:pt>
    <dgm:pt modelId="{C8238228-B827-4083-86A9-2644CC5C8ABF}" type="parTrans" cxnId="{D09583BC-5406-432A-A303-42BEA58A9027}">
      <dgm:prSet/>
      <dgm:spPr/>
      <dgm:t>
        <a:bodyPr/>
        <a:lstStyle/>
        <a:p>
          <a:endParaRPr lang="ru-RU"/>
        </a:p>
      </dgm:t>
    </dgm:pt>
    <dgm:pt modelId="{E2247C30-84F5-43E9-8660-8376841B4CAE}" type="sibTrans" cxnId="{D09583BC-5406-432A-A303-42BEA58A9027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Индивидуальный</a:t>
          </a:r>
          <a:r>
            <a:rPr lang="ru-RU" sz="900" dirty="0"/>
            <a:t> план</a:t>
          </a:r>
        </a:p>
      </dgm:t>
    </dgm:pt>
    <dgm:pt modelId="{9764C634-2824-4791-9352-247818AA1C50}">
      <dgm:prSet phldrT="[Текст]"/>
      <dgm:spPr/>
      <dgm:t>
        <a:bodyPr lIns="144000" rIns="108000"/>
        <a:lstStyle/>
        <a:p>
          <a:r>
            <a:rPr lang="ru-RU" dirty="0"/>
            <a:t>План встреч команды с</a:t>
          </a:r>
          <a:r>
            <a:rPr lang="en-US" dirty="0"/>
            <a:t> </a:t>
          </a:r>
          <a:r>
            <a:rPr lang="ru-RU" dirty="0"/>
            <a:t>ведущим трекером и</a:t>
          </a:r>
          <a:r>
            <a:rPr lang="en-US" dirty="0"/>
            <a:t> </a:t>
          </a:r>
          <a:r>
            <a:rPr lang="ru-RU" dirty="0"/>
            <a:t>линейным трекером</a:t>
          </a:r>
        </a:p>
      </dgm:t>
    </dgm:pt>
    <dgm:pt modelId="{9E8669FA-C7F4-4E3D-AAAB-59E3A6A95DA2}" type="parTrans" cxnId="{E1D14FB7-1D3E-4927-84CE-9315E06D3599}">
      <dgm:prSet/>
      <dgm:spPr/>
      <dgm:t>
        <a:bodyPr/>
        <a:lstStyle/>
        <a:p>
          <a:endParaRPr lang="ru-RU"/>
        </a:p>
      </dgm:t>
    </dgm:pt>
    <dgm:pt modelId="{36D5717E-A4C9-4E30-9145-DD91980DBEF5}" type="sibTrans" cxnId="{E1D14FB7-1D3E-4927-84CE-9315E06D3599}">
      <dgm:prSet custT="1"/>
      <dgm:spPr/>
      <dgm:t>
        <a:bodyPr/>
        <a:lstStyle/>
        <a:p>
          <a:pPr algn="ctr"/>
          <a:r>
            <a:rPr lang="ru-RU" sz="900">
              <a:latin typeface="Verdana" panose="020B0604030504040204" pitchFamily="34" charset="0"/>
              <a:ea typeface="Verdana" panose="020B0604030504040204" pitchFamily="34" charset="0"/>
            </a:rPr>
            <a:t>План трекинга</a:t>
          </a:r>
        </a:p>
      </dgm:t>
    </dgm:pt>
    <dgm:pt modelId="{7D589BF0-5623-4E8D-A196-8050971AF8A3}">
      <dgm:prSet phldrT="[Текст]"/>
      <dgm:spPr/>
      <dgm:t>
        <a:bodyPr lIns="144000" rIns="108000"/>
        <a:lstStyle/>
        <a:p>
          <a:r>
            <a:rPr lang="ru-RU" dirty="0"/>
            <a:t>План индивидуальных встреч команды с</a:t>
          </a:r>
          <a:r>
            <a:rPr lang="en-US" dirty="0"/>
            <a:t> </a:t>
          </a:r>
          <a:r>
            <a:rPr lang="ru-RU" dirty="0"/>
            <a:t>экспертами</a:t>
          </a:r>
        </a:p>
      </dgm:t>
    </dgm:pt>
    <dgm:pt modelId="{C7C1E205-17B5-47C5-811A-8FA012CDA0FC}" type="parTrans" cxnId="{01123A33-C0B4-4A62-B8A0-AAE8C2CD52FC}">
      <dgm:prSet/>
      <dgm:spPr/>
      <dgm:t>
        <a:bodyPr/>
        <a:lstStyle/>
        <a:p>
          <a:endParaRPr lang="ru-RU"/>
        </a:p>
      </dgm:t>
    </dgm:pt>
    <dgm:pt modelId="{A616EC0F-3A51-4902-A448-C4AEAB4B94D9}" type="sibTrans" cxnId="{01123A33-C0B4-4A62-B8A0-AAE8C2CD52FC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План консультаций</a:t>
          </a:r>
        </a:p>
      </dgm:t>
    </dgm:pt>
    <dgm:pt modelId="{4F38511C-A0F9-4CD0-854E-76335851A971}">
      <dgm:prSet/>
      <dgm:spPr/>
      <dgm:t>
        <a:bodyPr lIns="144000" rIns="144000"/>
        <a:lstStyle/>
        <a:p>
          <a:r>
            <a:rPr lang="ru-RU" dirty="0"/>
            <a:t>План посещения учебных модулей (очный формат 2</a:t>
          </a:r>
          <a:r>
            <a:rPr lang="en-US" dirty="0"/>
            <a:t> </a:t>
          </a:r>
          <a:r>
            <a:rPr lang="ru-RU" dirty="0"/>
            <a:t>дня )</a:t>
          </a:r>
        </a:p>
      </dgm:t>
    </dgm:pt>
    <dgm:pt modelId="{B83BFE6F-EFE3-4717-AF1B-AC404003637D}" type="parTrans" cxnId="{AAC3896C-DD5B-4667-8C2D-0E34EBBC67F4}">
      <dgm:prSet/>
      <dgm:spPr/>
      <dgm:t>
        <a:bodyPr/>
        <a:lstStyle/>
        <a:p>
          <a:endParaRPr lang="ru-RU"/>
        </a:p>
      </dgm:t>
    </dgm:pt>
    <dgm:pt modelId="{DCB4232D-7C31-4153-B35C-64DA9BD707EE}" type="sibTrans" cxnId="{AAC3896C-DD5B-4667-8C2D-0E34EBBC67F4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Образовательный план</a:t>
          </a:r>
        </a:p>
      </dgm:t>
    </dgm:pt>
    <dgm:pt modelId="{CB6E1A7D-C304-4660-A140-FCD088B0906F}" type="pres">
      <dgm:prSet presAssocID="{1D3EA710-BB7A-4B6A-B161-22F7D3791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845BB1-DA27-4A7C-8770-CF7131F33813}" type="pres">
      <dgm:prSet presAssocID="{114F45C4-B974-4398-8AB9-5A58EC604410}" presName="hierRoot1" presStyleCnt="0">
        <dgm:presLayoutVars>
          <dgm:hierBranch val="init"/>
        </dgm:presLayoutVars>
      </dgm:prSet>
      <dgm:spPr/>
    </dgm:pt>
    <dgm:pt modelId="{383AAF50-24E1-4073-B698-8ED310D4CAC4}" type="pres">
      <dgm:prSet presAssocID="{114F45C4-B974-4398-8AB9-5A58EC604410}" presName="rootComposite1" presStyleCnt="0"/>
      <dgm:spPr/>
    </dgm:pt>
    <dgm:pt modelId="{AD0451E7-30B2-4608-AA1A-551CB8CDE297}" type="pres">
      <dgm:prSet presAssocID="{114F45C4-B974-4398-8AB9-5A58EC604410}" presName="rootText1" presStyleLbl="node0" presStyleIdx="0" presStyleCnt="1" custScaleX="16194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1C1BED-529C-4EAD-B39A-0B8ACE59F1B3}" type="pres">
      <dgm:prSet presAssocID="{114F45C4-B974-4398-8AB9-5A58EC604410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46C1D43-FCBA-4F32-AFC0-319F8BD24CCD}" type="pres">
      <dgm:prSet presAssocID="{114F45C4-B974-4398-8AB9-5A58EC604410}" presName="rootConnector1" presStyleLbl="node1" presStyleIdx="0" presStyleCnt="3"/>
      <dgm:spPr/>
      <dgm:t>
        <a:bodyPr/>
        <a:lstStyle/>
        <a:p>
          <a:endParaRPr lang="ru-RU"/>
        </a:p>
      </dgm:t>
    </dgm:pt>
    <dgm:pt modelId="{ADD5F647-2B9B-4C52-8ED2-C5E8B0279291}" type="pres">
      <dgm:prSet presAssocID="{114F45C4-B974-4398-8AB9-5A58EC604410}" presName="hierChild2" presStyleCnt="0"/>
      <dgm:spPr/>
    </dgm:pt>
    <dgm:pt modelId="{57909680-8A33-495F-84FC-489C49855699}" type="pres">
      <dgm:prSet presAssocID="{B83BFE6F-EFE3-4717-AF1B-AC404003637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35ECC26-B842-4430-97F4-F5081E093A0C}" type="pres">
      <dgm:prSet presAssocID="{4F38511C-A0F9-4CD0-854E-76335851A971}" presName="hierRoot2" presStyleCnt="0">
        <dgm:presLayoutVars>
          <dgm:hierBranch val="init"/>
        </dgm:presLayoutVars>
      </dgm:prSet>
      <dgm:spPr/>
    </dgm:pt>
    <dgm:pt modelId="{17A70A48-A04C-4E3E-9382-38B7B73827F9}" type="pres">
      <dgm:prSet presAssocID="{4F38511C-A0F9-4CD0-854E-76335851A971}" presName="rootComposite" presStyleCnt="0"/>
      <dgm:spPr/>
    </dgm:pt>
    <dgm:pt modelId="{C7BCCC20-2362-49A2-A6CC-4C3E2EF828E5}" type="pres">
      <dgm:prSet presAssocID="{4F38511C-A0F9-4CD0-854E-76335851A971}" presName="rootText" presStyleLbl="node1" presStyleIdx="0" presStyleCnt="3" custScaleX="119424" custScaleY="113350" custLinFactNeighborX="1622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BD20432-727D-492D-92EE-6AF13E5C5BD2}" type="pres">
      <dgm:prSet presAssocID="{4F38511C-A0F9-4CD0-854E-76335851A971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3641717-DB4E-4200-B88B-7EA72DEC9DD7}" type="pres">
      <dgm:prSet presAssocID="{4F38511C-A0F9-4CD0-854E-76335851A971}" presName="rootConnector" presStyleLbl="node2" presStyleIdx="0" presStyleCnt="0"/>
      <dgm:spPr/>
      <dgm:t>
        <a:bodyPr/>
        <a:lstStyle/>
        <a:p>
          <a:endParaRPr lang="ru-RU"/>
        </a:p>
      </dgm:t>
    </dgm:pt>
    <dgm:pt modelId="{79CBEF94-72FE-49FE-B166-FB984D27B92E}" type="pres">
      <dgm:prSet presAssocID="{4F38511C-A0F9-4CD0-854E-76335851A971}" presName="hierChild4" presStyleCnt="0"/>
      <dgm:spPr/>
    </dgm:pt>
    <dgm:pt modelId="{7A401591-17B6-4308-87EC-35980CC75941}" type="pres">
      <dgm:prSet presAssocID="{4F38511C-A0F9-4CD0-854E-76335851A971}" presName="hierChild5" presStyleCnt="0"/>
      <dgm:spPr/>
    </dgm:pt>
    <dgm:pt modelId="{8046FECC-EE07-43B9-B652-D22E887F18C5}" type="pres">
      <dgm:prSet presAssocID="{9E8669FA-C7F4-4E3D-AAAB-59E3A6A95DA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39F5B19-B7D0-46CF-A9E6-5722F130E9D0}" type="pres">
      <dgm:prSet presAssocID="{9764C634-2824-4791-9352-247818AA1C50}" presName="hierRoot2" presStyleCnt="0">
        <dgm:presLayoutVars>
          <dgm:hierBranch val="init"/>
        </dgm:presLayoutVars>
      </dgm:prSet>
      <dgm:spPr/>
    </dgm:pt>
    <dgm:pt modelId="{5F2DC681-81E3-472A-B659-821843FD346C}" type="pres">
      <dgm:prSet presAssocID="{9764C634-2824-4791-9352-247818AA1C50}" presName="rootComposite" presStyleCnt="0"/>
      <dgm:spPr/>
    </dgm:pt>
    <dgm:pt modelId="{6F34291A-F357-4A98-9FC9-DCCA1E8B0B41}" type="pres">
      <dgm:prSet presAssocID="{9764C634-2824-4791-9352-247818AA1C50}" presName="rootText" presStyleLbl="node1" presStyleIdx="1" presStyleCnt="3" custScaleX="119424" custScaleY="11335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F1DAA3E-BB69-4EF2-B971-CA8C90549850}" type="pres">
      <dgm:prSet presAssocID="{9764C634-2824-4791-9352-247818AA1C50}" presName="titleText2" presStyleLbl="fgAcc1" presStyleIdx="1" presStyleCnt="3" custLinFactNeighborX="-173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199BB0B-F192-47B3-BE9F-297C951D7985}" type="pres">
      <dgm:prSet presAssocID="{9764C634-2824-4791-9352-247818AA1C50}" presName="rootConnector" presStyleLbl="node2" presStyleIdx="0" presStyleCnt="0"/>
      <dgm:spPr/>
      <dgm:t>
        <a:bodyPr/>
        <a:lstStyle/>
        <a:p>
          <a:endParaRPr lang="ru-RU"/>
        </a:p>
      </dgm:t>
    </dgm:pt>
    <dgm:pt modelId="{496C9F0B-D54D-44D6-9AD7-ABF38D4E9BF7}" type="pres">
      <dgm:prSet presAssocID="{9764C634-2824-4791-9352-247818AA1C50}" presName="hierChild4" presStyleCnt="0"/>
      <dgm:spPr/>
    </dgm:pt>
    <dgm:pt modelId="{2864E726-DB3B-47A1-BDB3-493A4F46FC8B}" type="pres">
      <dgm:prSet presAssocID="{9764C634-2824-4791-9352-247818AA1C50}" presName="hierChild5" presStyleCnt="0"/>
      <dgm:spPr/>
    </dgm:pt>
    <dgm:pt modelId="{EF498541-DEC0-484F-AA6F-82E19F83F9C6}" type="pres">
      <dgm:prSet presAssocID="{C7C1E205-17B5-47C5-811A-8FA012CDA0F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F120018F-1EFC-4904-9F31-C934DA1644C9}" type="pres">
      <dgm:prSet presAssocID="{7D589BF0-5623-4E8D-A196-8050971AF8A3}" presName="hierRoot2" presStyleCnt="0">
        <dgm:presLayoutVars>
          <dgm:hierBranch val="init"/>
        </dgm:presLayoutVars>
      </dgm:prSet>
      <dgm:spPr/>
    </dgm:pt>
    <dgm:pt modelId="{39031780-915F-40F2-984F-6DFD096960A4}" type="pres">
      <dgm:prSet presAssocID="{7D589BF0-5623-4E8D-A196-8050971AF8A3}" presName="rootComposite" presStyleCnt="0"/>
      <dgm:spPr/>
    </dgm:pt>
    <dgm:pt modelId="{5EC4A06B-A3D0-4B60-B042-C9A34B802087}" type="pres">
      <dgm:prSet presAssocID="{7D589BF0-5623-4E8D-A196-8050971AF8A3}" presName="rootText" presStyleLbl="node1" presStyleIdx="2" presStyleCnt="3" custScaleX="119424" custScaleY="113350" custLinFactNeighborX="-1554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BCFD190-B45B-4BA1-B541-9528DF072720}" type="pres">
      <dgm:prSet presAssocID="{7D589BF0-5623-4E8D-A196-8050971AF8A3}" presName="titleText2" presStyleLbl="fgAcc1" presStyleIdx="2" presStyleCnt="3" custLinFactNeighborX="-334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A6E34B5-3956-4CCF-9E82-CD96C98C4286}" type="pres">
      <dgm:prSet presAssocID="{7D589BF0-5623-4E8D-A196-8050971AF8A3}" presName="rootConnector" presStyleLbl="node2" presStyleIdx="0" presStyleCnt="0"/>
      <dgm:spPr/>
      <dgm:t>
        <a:bodyPr/>
        <a:lstStyle/>
        <a:p>
          <a:endParaRPr lang="ru-RU"/>
        </a:p>
      </dgm:t>
    </dgm:pt>
    <dgm:pt modelId="{B8354B4C-E7CB-4243-8D08-DC74CC2EF21F}" type="pres">
      <dgm:prSet presAssocID="{7D589BF0-5623-4E8D-A196-8050971AF8A3}" presName="hierChild4" presStyleCnt="0"/>
      <dgm:spPr/>
    </dgm:pt>
    <dgm:pt modelId="{6CCF7955-3D9F-4B97-9C12-3B2EF95CF261}" type="pres">
      <dgm:prSet presAssocID="{7D589BF0-5623-4E8D-A196-8050971AF8A3}" presName="hierChild5" presStyleCnt="0"/>
      <dgm:spPr/>
    </dgm:pt>
    <dgm:pt modelId="{8D8D14E5-5BFE-4233-9824-142FA4A334F4}" type="pres">
      <dgm:prSet presAssocID="{114F45C4-B974-4398-8AB9-5A58EC604410}" presName="hierChild3" presStyleCnt="0"/>
      <dgm:spPr/>
    </dgm:pt>
    <dgm:pt modelId="{2C7EAC93-B0E1-462D-9F84-D79C82BF9BBD}" type="pres">
      <dgm:prSet presAssocID="{C8238228-B827-4083-86A9-2644CC5C8ABF}" presName="Name96" presStyleLbl="parChTrans1D2" presStyleIdx="3" presStyleCnt="4"/>
      <dgm:spPr/>
      <dgm:t>
        <a:bodyPr/>
        <a:lstStyle/>
        <a:p>
          <a:endParaRPr lang="ru-RU"/>
        </a:p>
      </dgm:t>
    </dgm:pt>
    <dgm:pt modelId="{2311160A-615C-4377-A94F-3DF92D312511}" type="pres">
      <dgm:prSet presAssocID="{22B05381-3D09-49A9-BC02-CA2F015FB3E4}" presName="hierRoot3" presStyleCnt="0">
        <dgm:presLayoutVars>
          <dgm:hierBranch val="init"/>
        </dgm:presLayoutVars>
      </dgm:prSet>
      <dgm:spPr/>
    </dgm:pt>
    <dgm:pt modelId="{80901075-583B-44AB-8368-0D7AFD76B71F}" type="pres">
      <dgm:prSet presAssocID="{22B05381-3D09-49A9-BC02-CA2F015FB3E4}" presName="rootComposite3" presStyleCnt="0"/>
      <dgm:spPr/>
    </dgm:pt>
    <dgm:pt modelId="{07DCC454-25AA-49FD-8E34-7EA775F2C01A}" type="pres">
      <dgm:prSet presAssocID="{22B05381-3D09-49A9-BC02-CA2F015FB3E4}" presName="rootText3" presStyleLbl="asst1" presStyleIdx="0" presStyleCnt="1" custScaleX="153667" custLinFactNeighborX="-4814" custLinFactNeighborY="-10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F31F3-6867-4B13-9E1B-9F0CB1BA7EA4}" type="pres">
      <dgm:prSet presAssocID="{22B05381-3D09-49A9-BC02-CA2F015FB3E4}" presName="titleText3" presStyleLbl="fgAcc2" presStyleIdx="0" presStyleCnt="1" custScaleX="135673" custScaleY="9883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3F4ED18-39FF-4BEC-B109-A0D77B2AAE6E}" type="pres">
      <dgm:prSet presAssocID="{22B05381-3D09-49A9-BC02-CA2F015FB3E4}" presName="rootConnector3" presStyleLbl="asst1" presStyleIdx="0" presStyleCnt="1"/>
      <dgm:spPr/>
      <dgm:t>
        <a:bodyPr/>
        <a:lstStyle/>
        <a:p>
          <a:endParaRPr lang="ru-RU"/>
        </a:p>
      </dgm:t>
    </dgm:pt>
    <dgm:pt modelId="{351093C7-AEB3-401C-892D-E0CC140C52F4}" type="pres">
      <dgm:prSet presAssocID="{22B05381-3D09-49A9-BC02-CA2F015FB3E4}" presName="hierChild6" presStyleCnt="0"/>
      <dgm:spPr/>
    </dgm:pt>
    <dgm:pt modelId="{8F29FB71-65F5-46BC-840B-B5352ADCCD98}" type="pres">
      <dgm:prSet presAssocID="{22B05381-3D09-49A9-BC02-CA2F015FB3E4}" presName="hierChild7" presStyleCnt="0"/>
      <dgm:spPr/>
    </dgm:pt>
  </dgm:ptLst>
  <dgm:cxnLst>
    <dgm:cxn modelId="{8C738675-9A3C-4847-BC4A-D36F6CFEAB8E}" type="presOf" srcId="{DCB4232D-7C31-4153-B35C-64DA9BD707EE}" destId="{8BD20432-727D-492D-92EE-6AF13E5C5BD2}" srcOrd="0" destOrd="0" presId="urn:microsoft.com/office/officeart/2008/layout/NameandTitleOrganizationalChart"/>
    <dgm:cxn modelId="{3C0FF1AD-CF6D-4296-B62A-EBB4F7BA82D1}" type="presOf" srcId="{4F38511C-A0F9-4CD0-854E-76335851A971}" destId="{F3641717-DB4E-4200-B88B-7EA72DEC9DD7}" srcOrd="1" destOrd="0" presId="urn:microsoft.com/office/officeart/2008/layout/NameandTitleOrganizationalChart"/>
    <dgm:cxn modelId="{E1D14FB7-1D3E-4927-84CE-9315E06D3599}" srcId="{114F45C4-B974-4398-8AB9-5A58EC604410}" destId="{9764C634-2824-4791-9352-247818AA1C50}" srcOrd="2" destOrd="0" parTransId="{9E8669FA-C7F4-4E3D-AAAB-59E3A6A95DA2}" sibTransId="{36D5717E-A4C9-4E30-9145-DD91980DBEF5}"/>
    <dgm:cxn modelId="{C3A5FC9A-C9F8-4974-8C13-374F983A07D4}" type="presOf" srcId="{C7C1E205-17B5-47C5-811A-8FA012CDA0FC}" destId="{EF498541-DEC0-484F-AA6F-82E19F83F9C6}" srcOrd="0" destOrd="0" presId="urn:microsoft.com/office/officeart/2008/layout/NameandTitleOrganizationalChart"/>
    <dgm:cxn modelId="{1ED18058-FC5E-41A3-B550-A29A47A0317F}" type="presOf" srcId="{9764C634-2824-4791-9352-247818AA1C50}" destId="{0199BB0B-F192-47B3-BE9F-297C951D7985}" srcOrd="1" destOrd="0" presId="urn:microsoft.com/office/officeart/2008/layout/NameandTitleOrganizationalChart"/>
    <dgm:cxn modelId="{A93F7D30-B50E-4601-AEA9-DAA4666EF3E7}" type="presOf" srcId="{B83BFE6F-EFE3-4717-AF1B-AC404003637D}" destId="{57909680-8A33-495F-84FC-489C49855699}" srcOrd="0" destOrd="0" presId="urn:microsoft.com/office/officeart/2008/layout/NameandTitleOrganizationalChart"/>
    <dgm:cxn modelId="{3BE5312B-FC74-46E0-8A66-F44B31E2320D}" type="presOf" srcId="{9764C634-2824-4791-9352-247818AA1C50}" destId="{6F34291A-F357-4A98-9FC9-DCCA1E8B0B41}" srcOrd="0" destOrd="0" presId="urn:microsoft.com/office/officeart/2008/layout/NameandTitleOrganizationalChart"/>
    <dgm:cxn modelId="{2CB958DD-8BF0-44E4-A977-72E3899DDA99}" type="presOf" srcId="{4F38511C-A0F9-4CD0-854E-76335851A971}" destId="{C7BCCC20-2362-49A2-A6CC-4C3E2EF828E5}" srcOrd="0" destOrd="0" presId="urn:microsoft.com/office/officeart/2008/layout/NameandTitleOrganizationalChart"/>
    <dgm:cxn modelId="{D09583BC-5406-432A-A303-42BEA58A9027}" srcId="{114F45C4-B974-4398-8AB9-5A58EC604410}" destId="{22B05381-3D09-49A9-BC02-CA2F015FB3E4}" srcOrd="0" destOrd="0" parTransId="{C8238228-B827-4083-86A9-2644CC5C8ABF}" sibTransId="{E2247C30-84F5-43E9-8660-8376841B4CAE}"/>
    <dgm:cxn modelId="{CF0BBB64-D648-498A-AE6C-D09AF1F659E7}" type="presOf" srcId="{22B05381-3D09-49A9-BC02-CA2F015FB3E4}" destId="{07DCC454-25AA-49FD-8E34-7EA775F2C01A}" srcOrd="0" destOrd="0" presId="urn:microsoft.com/office/officeart/2008/layout/NameandTitleOrganizationalChart"/>
    <dgm:cxn modelId="{2F3D15FD-9D51-4632-B181-A40A661E0E83}" type="presOf" srcId="{1D3EA710-BB7A-4B6A-B161-22F7D3791569}" destId="{CB6E1A7D-C304-4660-A140-FCD088B0906F}" srcOrd="0" destOrd="0" presId="urn:microsoft.com/office/officeart/2008/layout/NameandTitleOrganizationalChart"/>
    <dgm:cxn modelId="{65427054-26F2-4790-AA68-495DB7DAB7FD}" type="presOf" srcId="{7D589BF0-5623-4E8D-A196-8050971AF8A3}" destId="{3A6E34B5-3956-4CCF-9E82-CD96C98C4286}" srcOrd="1" destOrd="0" presId="urn:microsoft.com/office/officeart/2008/layout/NameandTitleOrganizationalChart"/>
    <dgm:cxn modelId="{6E8C82C8-359D-48DA-9680-840B7C754979}" type="presOf" srcId="{C8238228-B827-4083-86A9-2644CC5C8ABF}" destId="{2C7EAC93-B0E1-462D-9F84-D79C82BF9BBD}" srcOrd="0" destOrd="0" presId="urn:microsoft.com/office/officeart/2008/layout/NameandTitleOrganizationalChart"/>
    <dgm:cxn modelId="{19718E55-8131-421F-88E3-C60BA306ABF6}" type="presOf" srcId="{22B05381-3D09-49A9-BC02-CA2F015FB3E4}" destId="{A3F4ED18-39FF-4BEC-B109-A0D77B2AAE6E}" srcOrd="1" destOrd="0" presId="urn:microsoft.com/office/officeart/2008/layout/NameandTitleOrganizationalChart"/>
    <dgm:cxn modelId="{D09B829D-300A-4711-AADE-C3B6970A28AF}" type="presOf" srcId="{E2247C30-84F5-43E9-8660-8376841B4CAE}" destId="{45CF31F3-6867-4B13-9E1B-9F0CB1BA7EA4}" srcOrd="0" destOrd="0" presId="urn:microsoft.com/office/officeart/2008/layout/NameandTitleOrganizationalChart"/>
    <dgm:cxn modelId="{01123A33-C0B4-4A62-B8A0-AAE8C2CD52FC}" srcId="{114F45C4-B974-4398-8AB9-5A58EC604410}" destId="{7D589BF0-5623-4E8D-A196-8050971AF8A3}" srcOrd="3" destOrd="0" parTransId="{C7C1E205-17B5-47C5-811A-8FA012CDA0FC}" sibTransId="{A616EC0F-3A51-4902-A448-C4AEAB4B94D9}"/>
    <dgm:cxn modelId="{C3C1FCAA-9D0D-4943-9AD1-F4731136F4A8}" type="presOf" srcId="{A616EC0F-3A51-4902-A448-C4AEAB4B94D9}" destId="{4BCFD190-B45B-4BA1-B541-9528DF072720}" srcOrd="0" destOrd="0" presId="urn:microsoft.com/office/officeart/2008/layout/NameandTitleOrganizationalChart"/>
    <dgm:cxn modelId="{1735398F-79C3-40F2-BB10-9B51901926AD}" type="presOf" srcId="{36D5717E-A4C9-4E30-9145-DD91980DBEF5}" destId="{4F1DAA3E-BB69-4EF2-B971-CA8C90549850}" srcOrd="0" destOrd="0" presId="urn:microsoft.com/office/officeart/2008/layout/NameandTitleOrganizationalChart"/>
    <dgm:cxn modelId="{AAC3896C-DD5B-4667-8C2D-0E34EBBC67F4}" srcId="{114F45C4-B974-4398-8AB9-5A58EC604410}" destId="{4F38511C-A0F9-4CD0-854E-76335851A971}" srcOrd="1" destOrd="0" parTransId="{B83BFE6F-EFE3-4717-AF1B-AC404003637D}" sibTransId="{DCB4232D-7C31-4153-B35C-64DA9BD707EE}"/>
    <dgm:cxn modelId="{4B391203-7647-415A-86C9-6DF7FF2B555C}" srcId="{1D3EA710-BB7A-4B6A-B161-22F7D3791569}" destId="{114F45C4-B974-4398-8AB9-5A58EC604410}" srcOrd="0" destOrd="0" parTransId="{83A81B2D-CB5D-44DF-AD1E-578230E65003}" sibTransId="{73D0E2D4-A11D-445E-B286-BBACAF5185A6}"/>
    <dgm:cxn modelId="{A0B2DC9A-CA29-479B-B298-E6B772C2A534}" type="presOf" srcId="{9E8669FA-C7F4-4E3D-AAAB-59E3A6A95DA2}" destId="{8046FECC-EE07-43B9-B652-D22E887F18C5}" srcOrd="0" destOrd="0" presId="urn:microsoft.com/office/officeart/2008/layout/NameandTitleOrganizationalChart"/>
    <dgm:cxn modelId="{FF199C84-D76C-451D-944A-ADB9AC454EE5}" type="presOf" srcId="{7D589BF0-5623-4E8D-A196-8050971AF8A3}" destId="{5EC4A06B-A3D0-4B60-B042-C9A34B802087}" srcOrd="0" destOrd="0" presId="urn:microsoft.com/office/officeart/2008/layout/NameandTitleOrganizationalChart"/>
    <dgm:cxn modelId="{A46C3F4E-8C34-474E-BE03-58D1A7141B76}" type="presOf" srcId="{73D0E2D4-A11D-445E-B286-BBACAF5185A6}" destId="{141C1BED-529C-4EAD-B39A-0B8ACE59F1B3}" srcOrd="0" destOrd="0" presId="urn:microsoft.com/office/officeart/2008/layout/NameandTitleOrganizationalChart"/>
    <dgm:cxn modelId="{B02D8570-70DD-45D8-AC8C-F24D134B9185}" type="presOf" srcId="{114F45C4-B974-4398-8AB9-5A58EC604410}" destId="{146C1D43-FCBA-4F32-AFC0-319F8BD24CCD}" srcOrd="1" destOrd="0" presId="urn:microsoft.com/office/officeart/2008/layout/NameandTitleOrganizationalChart"/>
    <dgm:cxn modelId="{61B1AAA1-72AF-451F-8A7A-FD06FF2C5D45}" type="presOf" srcId="{114F45C4-B974-4398-8AB9-5A58EC604410}" destId="{AD0451E7-30B2-4608-AA1A-551CB8CDE297}" srcOrd="0" destOrd="0" presId="urn:microsoft.com/office/officeart/2008/layout/NameandTitleOrganizationalChart"/>
    <dgm:cxn modelId="{CF6C4C4C-B074-4DA5-AF9E-21A51661D344}" type="presParOf" srcId="{CB6E1A7D-C304-4660-A140-FCD088B0906F}" destId="{DF845BB1-DA27-4A7C-8770-CF7131F33813}" srcOrd="0" destOrd="0" presId="urn:microsoft.com/office/officeart/2008/layout/NameandTitleOrganizationalChart"/>
    <dgm:cxn modelId="{B6B05F15-C4A9-46FA-8DCE-771A9B23ED63}" type="presParOf" srcId="{DF845BB1-DA27-4A7C-8770-CF7131F33813}" destId="{383AAF50-24E1-4073-B698-8ED310D4CAC4}" srcOrd="0" destOrd="0" presId="urn:microsoft.com/office/officeart/2008/layout/NameandTitleOrganizationalChart"/>
    <dgm:cxn modelId="{344FB911-33F4-4952-B965-085715F84A12}" type="presParOf" srcId="{383AAF50-24E1-4073-B698-8ED310D4CAC4}" destId="{AD0451E7-30B2-4608-AA1A-551CB8CDE297}" srcOrd="0" destOrd="0" presId="urn:microsoft.com/office/officeart/2008/layout/NameandTitleOrganizationalChart"/>
    <dgm:cxn modelId="{F529F35B-6B11-4328-9298-E787C3886303}" type="presParOf" srcId="{383AAF50-24E1-4073-B698-8ED310D4CAC4}" destId="{141C1BED-529C-4EAD-B39A-0B8ACE59F1B3}" srcOrd="1" destOrd="0" presId="urn:microsoft.com/office/officeart/2008/layout/NameandTitleOrganizationalChart"/>
    <dgm:cxn modelId="{F4F416CC-57C4-430A-BFC6-F29A9923AEE5}" type="presParOf" srcId="{383AAF50-24E1-4073-B698-8ED310D4CAC4}" destId="{146C1D43-FCBA-4F32-AFC0-319F8BD24CCD}" srcOrd="2" destOrd="0" presId="urn:microsoft.com/office/officeart/2008/layout/NameandTitleOrganizationalChart"/>
    <dgm:cxn modelId="{BE96530B-68D8-4820-8818-EA2D215A59EF}" type="presParOf" srcId="{DF845BB1-DA27-4A7C-8770-CF7131F33813}" destId="{ADD5F647-2B9B-4C52-8ED2-C5E8B0279291}" srcOrd="1" destOrd="0" presId="urn:microsoft.com/office/officeart/2008/layout/NameandTitleOrganizationalChart"/>
    <dgm:cxn modelId="{6EA97619-4833-4F07-AB71-7B20DB2753AD}" type="presParOf" srcId="{ADD5F647-2B9B-4C52-8ED2-C5E8B0279291}" destId="{57909680-8A33-495F-84FC-489C49855699}" srcOrd="0" destOrd="0" presId="urn:microsoft.com/office/officeart/2008/layout/NameandTitleOrganizationalChart"/>
    <dgm:cxn modelId="{F2ECF32F-0E62-4D90-8A44-A65B3DE930B8}" type="presParOf" srcId="{ADD5F647-2B9B-4C52-8ED2-C5E8B0279291}" destId="{B35ECC26-B842-4430-97F4-F5081E093A0C}" srcOrd="1" destOrd="0" presId="urn:microsoft.com/office/officeart/2008/layout/NameandTitleOrganizationalChart"/>
    <dgm:cxn modelId="{AC544EF2-954A-4A1A-8D16-8A06E5CD7338}" type="presParOf" srcId="{B35ECC26-B842-4430-97F4-F5081E093A0C}" destId="{17A70A48-A04C-4E3E-9382-38B7B73827F9}" srcOrd="0" destOrd="0" presId="urn:microsoft.com/office/officeart/2008/layout/NameandTitleOrganizationalChart"/>
    <dgm:cxn modelId="{7A530DC8-CDE2-4363-BD81-46C37C8F2C3B}" type="presParOf" srcId="{17A70A48-A04C-4E3E-9382-38B7B73827F9}" destId="{C7BCCC20-2362-49A2-A6CC-4C3E2EF828E5}" srcOrd="0" destOrd="0" presId="urn:microsoft.com/office/officeart/2008/layout/NameandTitleOrganizationalChart"/>
    <dgm:cxn modelId="{06693A17-36C6-45E0-A14C-C039E0DED52B}" type="presParOf" srcId="{17A70A48-A04C-4E3E-9382-38B7B73827F9}" destId="{8BD20432-727D-492D-92EE-6AF13E5C5BD2}" srcOrd="1" destOrd="0" presId="urn:microsoft.com/office/officeart/2008/layout/NameandTitleOrganizationalChart"/>
    <dgm:cxn modelId="{4879B45B-6FA0-42B8-8FF9-43FBAF345B01}" type="presParOf" srcId="{17A70A48-A04C-4E3E-9382-38B7B73827F9}" destId="{F3641717-DB4E-4200-B88B-7EA72DEC9DD7}" srcOrd="2" destOrd="0" presId="urn:microsoft.com/office/officeart/2008/layout/NameandTitleOrganizationalChart"/>
    <dgm:cxn modelId="{7729C7A2-BCBB-493D-B831-8F611AA0399E}" type="presParOf" srcId="{B35ECC26-B842-4430-97F4-F5081E093A0C}" destId="{79CBEF94-72FE-49FE-B166-FB984D27B92E}" srcOrd="1" destOrd="0" presId="urn:microsoft.com/office/officeart/2008/layout/NameandTitleOrganizationalChart"/>
    <dgm:cxn modelId="{CDA565F4-09AE-48BF-83E7-2A0490B46FC9}" type="presParOf" srcId="{B35ECC26-B842-4430-97F4-F5081E093A0C}" destId="{7A401591-17B6-4308-87EC-35980CC75941}" srcOrd="2" destOrd="0" presId="urn:microsoft.com/office/officeart/2008/layout/NameandTitleOrganizationalChart"/>
    <dgm:cxn modelId="{7CA5C9AE-24F0-4D03-B438-6ECD30AD7F08}" type="presParOf" srcId="{ADD5F647-2B9B-4C52-8ED2-C5E8B0279291}" destId="{8046FECC-EE07-43B9-B652-D22E887F18C5}" srcOrd="2" destOrd="0" presId="urn:microsoft.com/office/officeart/2008/layout/NameandTitleOrganizationalChart"/>
    <dgm:cxn modelId="{78083DE8-088E-4F22-B219-97010C882126}" type="presParOf" srcId="{ADD5F647-2B9B-4C52-8ED2-C5E8B0279291}" destId="{939F5B19-B7D0-46CF-A9E6-5722F130E9D0}" srcOrd="3" destOrd="0" presId="urn:microsoft.com/office/officeart/2008/layout/NameandTitleOrganizationalChart"/>
    <dgm:cxn modelId="{0406E15D-F7B7-4BEC-907D-E8E9B695DCDB}" type="presParOf" srcId="{939F5B19-B7D0-46CF-A9E6-5722F130E9D0}" destId="{5F2DC681-81E3-472A-B659-821843FD346C}" srcOrd="0" destOrd="0" presId="urn:microsoft.com/office/officeart/2008/layout/NameandTitleOrganizationalChart"/>
    <dgm:cxn modelId="{62954B9E-29B4-4D0F-8EC3-6526C16A3BE0}" type="presParOf" srcId="{5F2DC681-81E3-472A-B659-821843FD346C}" destId="{6F34291A-F357-4A98-9FC9-DCCA1E8B0B41}" srcOrd="0" destOrd="0" presId="urn:microsoft.com/office/officeart/2008/layout/NameandTitleOrganizationalChart"/>
    <dgm:cxn modelId="{BC38DA95-E058-4DB8-9026-2F396D055EB7}" type="presParOf" srcId="{5F2DC681-81E3-472A-B659-821843FD346C}" destId="{4F1DAA3E-BB69-4EF2-B971-CA8C90549850}" srcOrd="1" destOrd="0" presId="urn:microsoft.com/office/officeart/2008/layout/NameandTitleOrganizationalChart"/>
    <dgm:cxn modelId="{DAD92061-432B-43C3-8267-516FD69CC44B}" type="presParOf" srcId="{5F2DC681-81E3-472A-B659-821843FD346C}" destId="{0199BB0B-F192-47B3-BE9F-297C951D7985}" srcOrd="2" destOrd="0" presId="urn:microsoft.com/office/officeart/2008/layout/NameandTitleOrganizationalChart"/>
    <dgm:cxn modelId="{33138220-DA36-4EEE-B6FB-38928B489CDB}" type="presParOf" srcId="{939F5B19-B7D0-46CF-A9E6-5722F130E9D0}" destId="{496C9F0B-D54D-44D6-9AD7-ABF38D4E9BF7}" srcOrd="1" destOrd="0" presId="urn:microsoft.com/office/officeart/2008/layout/NameandTitleOrganizationalChart"/>
    <dgm:cxn modelId="{3FF0219D-C8D2-4065-B102-979DC470C3EF}" type="presParOf" srcId="{939F5B19-B7D0-46CF-A9E6-5722F130E9D0}" destId="{2864E726-DB3B-47A1-BDB3-493A4F46FC8B}" srcOrd="2" destOrd="0" presId="urn:microsoft.com/office/officeart/2008/layout/NameandTitleOrganizationalChart"/>
    <dgm:cxn modelId="{9626995B-55FB-461A-903E-D01706F9912F}" type="presParOf" srcId="{ADD5F647-2B9B-4C52-8ED2-C5E8B0279291}" destId="{EF498541-DEC0-484F-AA6F-82E19F83F9C6}" srcOrd="4" destOrd="0" presId="urn:microsoft.com/office/officeart/2008/layout/NameandTitleOrganizationalChart"/>
    <dgm:cxn modelId="{CD898B28-55B9-4C1A-AD3E-16D42191DFC8}" type="presParOf" srcId="{ADD5F647-2B9B-4C52-8ED2-C5E8B0279291}" destId="{F120018F-1EFC-4904-9F31-C934DA1644C9}" srcOrd="5" destOrd="0" presId="urn:microsoft.com/office/officeart/2008/layout/NameandTitleOrganizationalChart"/>
    <dgm:cxn modelId="{4A7913B4-12F8-4B7A-A328-EC3D0B37BE88}" type="presParOf" srcId="{F120018F-1EFC-4904-9F31-C934DA1644C9}" destId="{39031780-915F-40F2-984F-6DFD096960A4}" srcOrd="0" destOrd="0" presId="urn:microsoft.com/office/officeart/2008/layout/NameandTitleOrganizationalChart"/>
    <dgm:cxn modelId="{F04E4212-2A3D-4CC3-AFD0-75D272C4324B}" type="presParOf" srcId="{39031780-915F-40F2-984F-6DFD096960A4}" destId="{5EC4A06B-A3D0-4B60-B042-C9A34B802087}" srcOrd="0" destOrd="0" presId="urn:microsoft.com/office/officeart/2008/layout/NameandTitleOrganizationalChart"/>
    <dgm:cxn modelId="{4C7CEF4B-3EED-4AD7-BB51-76A91C226352}" type="presParOf" srcId="{39031780-915F-40F2-984F-6DFD096960A4}" destId="{4BCFD190-B45B-4BA1-B541-9528DF072720}" srcOrd="1" destOrd="0" presId="urn:microsoft.com/office/officeart/2008/layout/NameandTitleOrganizationalChart"/>
    <dgm:cxn modelId="{2422682D-6015-4D33-B90D-544EA5F72534}" type="presParOf" srcId="{39031780-915F-40F2-984F-6DFD096960A4}" destId="{3A6E34B5-3956-4CCF-9E82-CD96C98C4286}" srcOrd="2" destOrd="0" presId="urn:microsoft.com/office/officeart/2008/layout/NameandTitleOrganizationalChart"/>
    <dgm:cxn modelId="{F1FE76BF-11BB-466F-A405-AA985810DCA5}" type="presParOf" srcId="{F120018F-1EFC-4904-9F31-C934DA1644C9}" destId="{B8354B4C-E7CB-4243-8D08-DC74CC2EF21F}" srcOrd="1" destOrd="0" presId="urn:microsoft.com/office/officeart/2008/layout/NameandTitleOrganizationalChart"/>
    <dgm:cxn modelId="{40D373BB-B075-498E-85D2-8361079FDACC}" type="presParOf" srcId="{F120018F-1EFC-4904-9F31-C934DA1644C9}" destId="{6CCF7955-3D9F-4B97-9C12-3B2EF95CF261}" srcOrd="2" destOrd="0" presId="urn:microsoft.com/office/officeart/2008/layout/NameandTitleOrganizationalChart"/>
    <dgm:cxn modelId="{3CB7691F-FD42-44D6-974B-357393BBF1EA}" type="presParOf" srcId="{DF845BB1-DA27-4A7C-8770-CF7131F33813}" destId="{8D8D14E5-5BFE-4233-9824-142FA4A334F4}" srcOrd="2" destOrd="0" presId="urn:microsoft.com/office/officeart/2008/layout/NameandTitleOrganizationalChart"/>
    <dgm:cxn modelId="{DC5267AA-F70E-4AD5-8B10-0AC4239F0F81}" type="presParOf" srcId="{8D8D14E5-5BFE-4233-9824-142FA4A334F4}" destId="{2C7EAC93-B0E1-462D-9F84-D79C82BF9BBD}" srcOrd="0" destOrd="0" presId="urn:microsoft.com/office/officeart/2008/layout/NameandTitleOrganizationalChart"/>
    <dgm:cxn modelId="{A2C61A38-98DB-4445-B3EE-682C0DAA38E4}" type="presParOf" srcId="{8D8D14E5-5BFE-4233-9824-142FA4A334F4}" destId="{2311160A-615C-4377-A94F-3DF92D312511}" srcOrd="1" destOrd="0" presId="urn:microsoft.com/office/officeart/2008/layout/NameandTitleOrganizationalChart"/>
    <dgm:cxn modelId="{F39F2F04-65F1-46AE-AE7B-AAC7CEF8BA41}" type="presParOf" srcId="{2311160A-615C-4377-A94F-3DF92D312511}" destId="{80901075-583B-44AB-8368-0D7AFD76B71F}" srcOrd="0" destOrd="0" presId="urn:microsoft.com/office/officeart/2008/layout/NameandTitleOrganizationalChart"/>
    <dgm:cxn modelId="{E4F51675-95CB-41FD-97C4-08B541A02B5F}" type="presParOf" srcId="{80901075-583B-44AB-8368-0D7AFD76B71F}" destId="{07DCC454-25AA-49FD-8E34-7EA775F2C01A}" srcOrd="0" destOrd="0" presId="urn:microsoft.com/office/officeart/2008/layout/NameandTitleOrganizationalChart"/>
    <dgm:cxn modelId="{82D85598-D919-49F2-8C31-6691F6D676D1}" type="presParOf" srcId="{80901075-583B-44AB-8368-0D7AFD76B71F}" destId="{45CF31F3-6867-4B13-9E1B-9F0CB1BA7EA4}" srcOrd="1" destOrd="0" presId="urn:microsoft.com/office/officeart/2008/layout/NameandTitleOrganizationalChart"/>
    <dgm:cxn modelId="{1BD2954F-EDCE-4811-84F4-64030750F03E}" type="presParOf" srcId="{80901075-583B-44AB-8368-0D7AFD76B71F}" destId="{A3F4ED18-39FF-4BEC-B109-A0D77B2AAE6E}" srcOrd="2" destOrd="0" presId="urn:microsoft.com/office/officeart/2008/layout/NameandTitleOrganizationalChart"/>
    <dgm:cxn modelId="{3EAEAEF8-9D85-44AD-801B-E439A72E2E8C}" type="presParOf" srcId="{2311160A-615C-4377-A94F-3DF92D312511}" destId="{351093C7-AEB3-401C-892D-E0CC140C52F4}" srcOrd="1" destOrd="0" presId="urn:microsoft.com/office/officeart/2008/layout/NameandTitleOrganizationalChart"/>
    <dgm:cxn modelId="{FC3FDA4E-06E9-4777-A62B-6890BAF55F55}" type="presParOf" srcId="{2311160A-615C-4377-A94F-3DF92D312511}" destId="{8F29FB71-65F5-46BC-840B-B5352ADCCD9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EAC93-B0E1-462D-9F84-D79C82BF9BBD}">
      <dsp:nvSpPr>
        <dsp:cNvPr id="0" name=""/>
        <dsp:cNvSpPr/>
      </dsp:nvSpPr>
      <dsp:spPr>
        <a:xfrm>
          <a:off x="2618858" y="1276582"/>
          <a:ext cx="231720" cy="688632"/>
        </a:xfrm>
        <a:custGeom>
          <a:avLst/>
          <a:gdLst/>
          <a:ahLst/>
          <a:cxnLst/>
          <a:rect l="0" t="0" r="0" b="0"/>
          <a:pathLst>
            <a:path>
              <a:moveTo>
                <a:pt x="231720" y="0"/>
              </a:moveTo>
              <a:lnTo>
                <a:pt x="231720" y="688632"/>
              </a:lnTo>
              <a:lnTo>
                <a:pt x="0" y="688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98541-DEC0-484F-AA6F-82E19F83F9C6}">
      <dsp:nvSpPr>
        <dsp:cNvPr id="0" name=""/>
        <dsp:cNvSpPr/>
      </dsp:nvSpPr>
      <dsp:spPr>
        <a:xfrm>
          <a:off x="2850579" y="1276582"/>
          <a:ext cx="1758064" cy="1529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631"/>
              </a:lnTo>
              <a:lnTo>
                <a:pt x="1758064" y="1363631"/>
              </a:lnTo>
              <a:lnTo>
                <a:pt x="1758064" y="1529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FECC-EE07-43B9-B652-D22E887F18C5}">
      <dsp:nvSpPr>
        <dsp:cNvPr id="0" name=""/>
        <dsp:cNvSpPr/>
      </dsp:nvSpPr>
      <dsp:spPr>
        <a:xfrm>
          <a:off x="2802883" y="1276582"/>
          <a:ext cx="91440" cy="1529326"/>
        </a:xfrm>
        <a:custGeom>
          <a:avLst/>
          <a:gdLst/>
          <a:ahLst/>
          <a:cxnLst/>
          <a:rect l="0" t="0" r="0" b="0"/>
          <a:pathLst>
            <a:path>
              <a:moveTo>
                <a:pt x="47695" y="0"/>
              </a:moveTo>
              <a:lnTo>
                <a:pt x="47695" y="1363631"/>
              </a:lnTo>
              <a:lnTo>
                <a:pt x="45720" y="1363631"/>
              </a:lnTo>
              <a:lnTo>
                <a:pt x="45720" y="1529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09680-8A33-495F-84FC-489C49855699}">
      <dsp:nvSpPr>
        <dsp:cNvPr id="0" name=""/>
        <dsp:cNvSpPr/>
      </dsp:nvSpPr>
      <dsp:spPr>
        <a:xfrm>
          <a:off x="1097835" y="1276582"/>
          <a:ext cx="1752743" cy="1529326"/>
        </a:xfrm>
        <a:custGeom>
          <a:avLst/>
          <a:gdLst/>
          <a:ahLst/>
          <a:cxnLst/>
          <a:rect l="0" t="0" r="0" b="0"/>
          <a:pathLst>
            <a:path>
              <a:moveTo>
                <a:pt x="1752743" y="0"/>
              </a:moveTo>
              <a:lnTo>
                <a:pt x="1752743" y="1363631"/>
              </a:lnTo>
              <a:lnTo>
                <a:pt x="0" y="1363631"/>
              </a:lnTo>
              <a:lnTo>
                <a:pt x="0" y="1529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51E7-30B2-4608-AA1A-551CB8CDE297}">
      <dsp:nvSpPr>
        <dsp:cNvPr id="0" name=""/>
        <dsp:cNvSpPr/>
      </dsp:nvSpPr>
      <dsp:spPr>
        <a:xfrm>
          <a:off x="1740044" y="566460"/>
          <a:ext cx="2221069" cy="71012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5715" rIns="108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Диагностика команды ведущим трекером и</a:t>
          </a:r>
          <a:r>
            <a:rPr lang="en-US" sz="900" kern="1200" dirty="0"/>
            <a:t> </a:t>
          </a:r>
          <a:r>
            <a:rPr lang="ru-RU" sz="900" kern="1200" dirty="0"/>
            <a:t>экспертами на 0-2 неделе программы</a:t>
          </a:r>
        </a:p>
      </dsp:txBody>
      <dsp:txXfrm>
        <a:off x="1740044" y="566460"/>
        <a:ext cx="2221069" cy="710121"/>
      </dsp:txXfrm>
    </dsp:sp>
    <dsp:sp modelId="{141C1BED-529C-4EAD-B39A-0B8ACE59F1B3}">
      <dsp:nvSpPr>
        <dsp:cNvPr id="0" name=""/>
        <dsp:cNvSpPr/>
      </dsp:nvSpPr>
      <dsp:spPr>
        <a:xfrm>
          <a:off x="2439117" y="1118777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Диагностика </a:t>
          </a:r>
        </a:p>
      </dsp:txBody>
      <dsp:txXfrm>
        <a:off x="2439117" y="1118777"/>
        <a:ext cx="1234384" cy="236707"/>
      </dsp:txXfrm>
    </dsp:sp>
    <dsp:sp modelId="{C7BCCC20-2362-49A2-A6CC-4C3E2EF828E5}">
      <dsp:nvSpPr>
        <dsp:cNvPr id="0" name=""/>
        <dsp:cNvSpPr/>
      </dsp:nvSpPr>
      <dsp:spPr>
        <a:xfrm>
          <a:off x="278862" y="2805908"/>
          <a:ext cx="1637946" cy="804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5715" rIns="144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посещения учебных модулей (очный формат 2</a:t>
          </a:r>
          <a:r>
            <a:rPr lang="en-US" sz="900" kern="1200" dirty="0"/>
            <a:t> </a:t>
          </a:r>
          <a:r>
            <a:rPr lang="ru-RU" sz="900" kern="1200" dirty="0"/>
            <a:t>дня )</a:t>
          </a:r>
        </a:p>
      </dsp:txBody>
      <dsp:txXfrm>
        <a:off x="278862" y="2805908"/>
        <a:ext cx="1637946" cy="804923"/>
      </dsp:txXfrm>
    </dsp:sp>
    <dsp:sp modelId="{8BD20432-727D-492D-92EE-6AF13E5C5BD2}">
      <dsp:nvSpPr>
        <dsp:cNvPr id="0" name=""/>
        <dsp:cNvSpPr/>
      </dsp:nvSpPr>
      <dsp:spPr>
        <a:xfrm>
          <a:off x="463855" y="3405626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Образовательный план</a:t>
          </a:r>
        </a:p>
      </dsp:txBody>
      <dsp:txXfrm>
        <a:off x="463855" y="3405626"/>
        <a:ext cx="1234384" cy="236707"/>
      </dsp:txXfrm>
    </dsp:sp>
    <dsp:sp modelId="{6F34291A-F357-4A98-9FC9-DCCA1E8B0B41}">
      <dsp:nvSpPr>
        <dsp:cNvPr id="0" name=""/>
        <dsp:cNvSpPr/>
      </dsp:nvSpPr>
      <dsp:spPr>
        <a:xfrm>
          <a:off x="2029630" y="2805908"/>
          <a:ext cx="1637946" cy="804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5715" rIns="108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встреч команды с</a:t>
          </a:r>
          <a:r>
            <a:rPr lang="en-US" sz="900" kern="1200" dirty="0"/>
            <a:t> </a:t>
          </a:r>
          <a:r>
            <a:rPr lang="ru-RU" sz="900" kern="1200" dirty="0"/>
            <a:t>ведущим трекером и</a:t>
          </a:r>
          <a:r>
            <a:rPr lang="en-US" sz="900" kern="1200" dirty="0"/>
            <a:t> </a:t>
          </a:r>
          <a:r>
            <a:rPr lang="ru-RU" sz="900" kern="1200" dirty="0"/>
            <a:t>линейным трекером</a:t>
          </a:r>
        </a:p>
      </dsp:txBody>
      <dsp:txXfrm>
        <a:off x="2029630" y="2805908"/>
        <a:ext cx="1637946" cy="804923"/>
      </dsp:txXfrm>
    </dsp:sp>
    <dsp:sp modelId="{4F1DAA3E-BB69-4EF2-B971-CA8C90549850}">
      <dsp:nvSpPr>
        <dsp:cNvPr id="0" name=""/>
        <dsp:cNvSpPr/>
      </dsp:nvSpPr>
      <dsp:spPr>
        <a:xfrm>
          <a:off x="2222865" y="3405626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Verdana" panose="020B0604030504040204" pitchFamily="34" charset="0"/>
              <a:ea typeface="Verdana" panose="020B0604030504040204" pitchFamily="34" charset="0"/>
            </a:rPr>
            <a:t>План трекинга</a:t>
          </a:r>
        </a:p>
      </dsp:txBody>
      <dsp:txXfrm>
        <a:off x="2222865" y="3405626"/>
        <a:ext cx="1234384" cy="236707"/>
      </dsp:txXfrm>
    </dsp:sp>
    <dsp:sp modelId="{5EC4A06B-A3D0-4B60-B042-C9A34B802087}">
      <dsp:nvSpPr>
        <dsp:cNvPr id="0" name=""/>
        <dsp:cNvSpPr/>
      </dsp:nvSpPr>
      <dsp:spPr>
        <a:xfrm>
          <a:off x="3789670" y="2805908"/>
          <a:ext cx="1637946" cy="804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5715" rIns="108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индивидуальных встреч команды с</a:t>
          </a:r>
          <a:r>
            <a:rPr lang="en-US" sz="900" kern="1200" dirty="0"/>
            <a:t> </a:t>
          </a:r>
          <a:r>
            <a:rPr lang="ru-RU" sz="900" kern="1200" dirty="0"/>
            <a:t>экспертами</a:t>
          </a:r>
        </a:p>
      </dsp:txBody>
      <dsp:txXfrm>
        <a:off x="3789670" y="2805908"/>
        <a:ext cx="1637946" cy="804923"/>
      </dsp:txXfrm>
    </dsp:sp>
    <dsp:sp modelId="{4BCFD190-B45B-4BA1-B541-9528DF072720}">
      <dsp:nvSpPr>
        <dsp:cNvPr id="0" name=""/>
        <dsp:cNvSpPr/>
      </dsp:nvSpPr>
      <dsp:spPr>
        <a:xfrm>
          <a:off x="3997218" y="3405626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План консультаций</a:t>
          </a:r>
        </a:p>
      </dsp:txBody>
      <dsp:txXfrm>
        <a:off x="3997218" y="3405626"/>
        <a:ext cx="1234384" cy="236707"/>
      </dsp:txXfrm>
    </dsp:sp>
    <dsp:sp modelId="{07DCC454-25AA-49FD-8E34-7EA775F2C01A}">
      <dsp:nvSpPr>
        <dsp:cNvPr id="0" name=""/>
        <dsp:cNvSpPr/>
      </dsp:nvSpPr>
      <dsp:spPr>
        <a:xfrm>
          <a:off x="511255" y="1610153"/>
          <a:ext cx="2107602" cy="71012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5715" rIns="72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индивидуальной работы команды в акселераторе, состоящий из следующих разделов: </a:t>
          </a:r>
        </a:p>
      </dsp:txBody>
      <dsp:txXfrm>
        <a:off x="511255" y="1610153"/>
        <a:ext cx="2107602" cy="710121"/>
      </dsp:txXfrm>
    </dsp:sp>
    <dsp:sp modelId="{45CF31F3-6867-4B13-9E1B-9F0CB1BA7EA4}">
      <dsp:nvSpPr>
        <dsp:cNvPr id="0" name=""/>
        <dsp:cNvSpPr/>
      </dsp:nvSpPr>
      <dsp:spPr>
        <a:xfrm>
          <a:off x="999450" y="2240573"/>
          <a:ext cx="1674726" cy="2339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Индивидуальный</a:t>
          </a:r>
          <a:r>
            <a:rPr lang="ru-RU" sz="900" kern="1200" dirty="0"/>
            <a:t> план</a:t>
          </a:r>
        </a:p>
      </dsp:txBody>
      <dsp:txXfrm>
        <a:off x="999450" y="2240573"/>
        <a:ext cx="1674726" cy="23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31899-6997-41A5-ABEB-6554CB17EE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9019C-2AA5-4FE9-9BF4-5C133780A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3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9181be17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5" name="Google Shape;95;ge9181be17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792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65779"/>
            <a:ext cx="4516654" cy="1747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40" y="1154955"/>
            <a:ext cx="4988560" cy="2980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2533651"/>
            <a:ext cx="10363200" cy="13068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765D-AB1F-43A3-B6DA-E381E0556F7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693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10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синий">
    <p:bg>
      <p:bgPr>
        <a:solidFill>
          <a:srgbClr val="04A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2533651"/>
            <a:ext cx="10363200" cy="13068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AECA-0E76-49B9-85B3-556C0FA7BEDD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401"/>
            <a:ext cx="4516654" cy="1747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20" y="1169470"/>
            <a:ext cx="4980680" cy="29801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7BDF3B-E056-4F69-A75B-CDCDA6B500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520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309B-3B5C-4633-A8D8-1E546426DC79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sp>
        <p:nvSpPr>
          <p:cNvPr id="172" name="Объект 2"/>
          <p:cNvSpPr>
            <a:spLocks noGrp="1"/>
          </p:cNvSpPr>
          <p:nvPr>
            <p:ph sz="half" idx="1"/>
          </p:nvPr>
        </p:nvSpPr>
        <p:spPr>
          <a:xfrm>
            <a:off x="982663" y="2583543"/>
            <a:ext cx="5016274" cy="3593420"/>
          </a:xfrm>
        </p:spPr>
        <p:txBody>
          <a:bodyPr>
            <a:normAutofit/>
          </a:bodyPr>
          <a:lstStyle>
            <a:lvl1pPr marL="228600" indent="-228600">
              <a:buSzPct val="70000"/>
              <a:buFontTx/>
              <a:buBlip>
                <a:blip r:embed="rId3"/>
              </a:buBlip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3"/>
              </a:buBlip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buSzPct val="70000"/>
              <a:buFontTx/>
              <a:buBlip>
                <a:blip r:embed="rId3"/>
              </a:buBlip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buSzPct val="70000"/>
              <a:buFontTx/>
              <a:buBlip>
                <a:blip r:embed="rId3"/>
              </a:buBlip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buSzPct val="70000"/>
              <a:buFontTx/>
              <a:buBlip>
                <a:blip r:embed="rId3"/>
              </a:buBlip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3" name="Объект 2"/>
          <p:cNvSpPr>
            <a:spLocks noGrp="1"/>
          </p:cNvSpPr>
          <p:nvPr>
            <p:ph sz="half" idx="13"/>
          </p:nvPr>
        </p:nvSpPr>
        <p:spPr>
          <a:xfrm>
            <a:off x="6331177" y="2583543"/>
            <a:ext cx="5016274" cy="3593420"/>
          </a:xfrm>
        </p:spPr>
        <p:txBody>
          <a:bodyPr>
            <a:normAutofit/>
          </a:bodyPr>
          <a:lstStyle>
            <a:lvl1pPr marL="228600" indent="-228600">
              <a:buSzPct val="70000"/>
              <a:buFontTx/>
              <a:buBlip>
                <a:blip r:embed="rId3"/>
              </a:buBlip>
              <a:defRPr sz="16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3"/>
              </a:buBlip>
              <a:defRPr sz="14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buSzPct val="70000"/>
              <a:buFontTx/>
              <a:buBlip>
                <a:blip r:embed="rId3"/>
              </a:buBlip>
              <a:defRPr sz="12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buSzPct val="70000"/>
              <a:buFontTx/>
              <a:buBlip>
                <a:blip r:embed="rId3"/>
              </a:buBlip>
              <a:defRPr sz="11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buSzPct val="70000"/>
              <a:buFontTx/>
              <a:buBlip>
                <a:blip r:embed="rId3"/>
              </a:buBlip>
              <a:defRPr sz="11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594935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309B-3B5C-4633-A8D8-1E546426DC79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sp>
        <p:nvSpPr>
          <p:cNvPr id="172" name="Объект 2"/>
          <p:cNvSpPr>
            <a:spLocks noGrp="1"/>
          </p:cNvSpPr>
          <p:nvPr>
            <p:ph sz="half" idx="1"/>
          </p:nvPr>
        </p:nvSpPr>
        <p:spPr>
          <a:xfrm>
            <a:off x="982662" y="2583543"/>
            <a:ext cx="10364787" cy="3593420"/>
          </a:xfrm>
        </p:spPr>
        <p:txBody>
          <a:bodyPr>
            <a:normAutofit/>
          </a:bodyPr>
          <a:lstStyle>
            <a:lvl1pPr marL="0" indent="0">
              <a:buSzPct val="70000"/>
              <a:buFontTx/>
              <a:buNone/>
              <a:defRPr lang="ru-RU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 sz="1600"/>
            </a:lvl2pPr>
            <a:lvl3pPr marL="1143000" indent="-228600">
              <a:buSzPct val="70000"/>
              <a:buFontTx/>
              <a:buBlip>
                <a:blip r:embed="rId2"/>
              </a:buBlip>
              <a:defRPr sz="1400"/>
            </a:lvl3pPr>
            <a:lvl4pPr marL="1600200" indent="-228600">
              <a:buSzPct val="70000"/>
              <a:buFontTx/>
              <a:buBlip>
                <a:blip r:embed="rId2"/>
              </a:buBlip>
              <a:defRPr sz="1200"/>
            </a:lvl4pPr>
            <a:lvl5pPr marL="2057400" indent="-228600">
              <a:buSzPct val="70000"/>
              <a:buFontTx/>
              <a:buBlip>
                <a:blip r:embed="rId2"/>
              </a:buBlip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343978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без фон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3705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309B-3B5C-4633-A8D8-1E546426DC79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sp>
        <p:nvSpPr>
          <p:cNvPr id="172" name="Объект 2"/>
          <p:cNvSpPr>
            <a:spLocks noGrp="1"/>
          </p:cNvSpPr>
          <p:nvPr>
            <p:ph sz="half" idx="1"/>
          </p:nvPr>
        </p:nvSpPr>
        <p:spPr>
          <a:xfrm>
            <a:off x="982663" y="1994262"/>
            <a:ext cx="5020627" cy="3888377"/>
          </a:xfrm>
        </p:spPr>
        <p:txBody>
          <a:bodyPr>
            <a:normAutofit/>
          </a:bodyPr>
          <a:lstStyle>
            <a:lvl1pPr marL="0" indent="0">
              <a:buSzPct val="70000"/>
              <a:buFontTx/>
              <a:buNone/>
              <a:defRPr lang="ru-RU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 sz="1600"/>
            </a:lvl2pPr>
            <a:lvl3pPr marL="1143000" indent="-228600">
              <a:buSzPct val="70000"/>
              <a:buFontTx/>
              <a:buBlip>
                <a:blip r:embed="rId2"/>
              </a:buBlip>
              <a:defRPr sz="1400"/>
            </a:lvl3pPr>
            <a:lvl4pPr marL="1600200" indent="-228600">
              <a:buSzPct val="70000"/>
              <a:buFontTx/>
              <a:buBlip>
                <a:blip r:embed="rId2"/>
              </a:buBlip>
              <a:defRPr sz="1200"/>
            </a:lvl4pPr>
            <a:lvl5pPr marL="2057400" indent="-228600">
              <a:buSzPct val="70000"/>
              <a:buFontTx/>
              <a:buBlip>
                <a:blip r:embed="rId2"/>
              </a:buBlip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3"/>
          </p:nvPr>
        </p:nvSpPr>
        <p:spPr>
          <a:xfrm>
            <a:off x="6326823" y="1994261"/>
            <a:ext cx="5020627" cy="3888377"/>
          </a:xfrm>
        </p:spPr>
        <p:txBody>
          <a:bodyPr>
            <a:normAutofit/>
          </a:bodyPr>
          <a:lstStyle>
            <a:lvl1pPr marL="0" indent="0">
              <a:buSzPct val="70000"/>
              <a:buFontTx/>
              <a:buNone/>
              <a:defRPr lang="ru-RU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 sz="1600"/>
            </a:lvl2pPr>
            <a:lvl3pPr marL="1143000" indent="-228600">
              <a:buSzPct val="70000"/>
              <a:buFontTx/>
              <a:buBlip>
                <a:blip r:embed="rId2"/>
              </a:buBlip>
              <a:defRPr sz="1400"/>
            </a:lvl3pPr>
            <a:lvl4pPr marL="1600200" indent="-228600">
              <a:buSzPct val="70000"/>
              <a:buFontTx/>
              <a:buBlip>
                <a:blip r:embed="rId2"/>
              </a:buBlip>
              <a:defRPr sz="1200"/>
            </a:lvl4pPr>
            <a:lvl5pPr marL="2057400" indent="-228600">
              <a:buSzPct val="70000"/>
              <a:buFontTx/>
              <a:buBlip>
                <a:blip r:embed="rId2"/>
              </a:buBlip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9063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239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861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228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654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2950"/>
            <a:ext cx="10515600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0F21-4D4E-4372-82BB-1CB6F00C7BE1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6CA329-D4A1-BBB2-0521-B0E26B9B586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0" r:id="rId3"/>
    <p:sldLayoutId id="2147483663" r:id="rId4"/>
    <p:sldLayoutId id="2147483667" r:id="rId5"/>
    <p:sldLayoutId id="2147483662" r:id="rId6"/>
    <p:sldLayoutId id="2147483664" r:id="rId7"/>
    <p:sldLayoutId id="2147483665" r:id="rId8"/>
    <p:sldLayoutId id="2147483666" r:id="rId9"/>
    <p:sldLayoutId id="214748366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A6E19B-F7BE-30FA-1E9D-7B2D2D094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E8E8CBE0-4C38-63C0-84BE-FCA756BD6104}"/>
              </a:ext>
            </a:extLst>
          </p:cNvPr>
          <p:cNvSpPr/>
          <p:nvPr/>
        </p:nvSpPr>
        <p:spPr>
          <a:xfrm>
            <a:off x="664596" y="3200460"/>
            <a:ext cx="1180459" cy="828000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</a:rPr>
              <a:t>подача заявки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02A45AD-5DEE-47FF-4F82-20CE6280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9" y="275247"/>
            <a:ext cx="9126198" cy="612000"/>
          </a:xfrm>
        </p:spPr>
        <p:txBody>
          <a:bodyPr/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Путь участника акселератора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8A76DB45-CD54-8320-53BC-10B36C96C240}"/>
              </a:ext>
            </a:extLst>
          </p:cNvPr>
          <p:cNvSpPr/>
          <p:nvPr/>
        </p:nvSpPr>
        <p:spPr>
          <a:xfrm>
            <a:off x="327752" y="1213831"/>
            <a:ext cx="1854146" cy="9822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4ADEE"/>
                </a:solidFill>
                <a:latin typeface="Verdana" panose="020B0604030504040204" pitchFamily="34" charset="0"/>
              </a:rPr>
              <a:t>вы находитесь  здесь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64A2DFFD-13E4-5F21-2168-B22A3A304017}"/>
              </a:ext>
            </a:extLst>
          </p:cNvPr>
          <p:cNvSpPr/>
          <p:nvPr/>
        </p:nvSpPr>
        <p:spPr>
          <a:xfrm>
            <a:off x="2004453" y="3208438"/>
            <a:ext cx="1237934" cy="82002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экспертиза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="" xmlns:a16="http://schemas.microsoft.com/office/drawing/2014/main" id="{EF09FA44-2C87-579F-A532-0DB31C9586E4}"/>
              </a:ext>
            </a:extLst>
          </p:cNvPr>
          <p:cNvSpPr/>
          <p:nvPr/>
        </p:nvSpPr>
        <p:spPr>
          <a:xfrm>
            <a:off x="1077914" y="2284473"/>
            <a:ext cx="353822" cy="739242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="" xmlns:a16="http://schemas.microsoft.com/office/drawing/2014/main" id="{D586AD72-F7DD-94BE-B03E-C2FBE1A689CF}"/>
              </a:ext>
            </a:extLst>
          </p:cNvPr>
          <p:cNvSpPr/>
          <p:nvPr/>
        </p:nvSpPr>
        <p:spPr>
          <a:xfrm>
            <a:off x="3401785" y="3218948"/>
            <a:ext cx="1265050" cy="82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конкурсная комиссия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061B6C0-4974-9331-4571-7ADBCEC30465}"/>
              </a:ext>
            </a:extLst>
          </p:cNvPr>
          <p:cNvSpPr/>
          <p:nvPr/>
        </p:nvSpPr>
        <p:spPr>
          <a:xfrm>
            <a:off x="4823580" y="1851512"/>
            <a:ext cx="6928154" cy="3731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6">
            <a:extLst>
              <a:ext uri="{FF2B5EF4-FFF2-40B4-BE49-F238E27FC236}">
                <a16:creationId xmlns="" xmlns:a16="http://schemas.microsoft.com/office/drawing/2014/main" id="{06D24DA4-D81E-2B3D-AE3E-3B50E489A650}"/>
              </a:ext>
            </a:extLst>
          </p:cNvPr>
          <p:cNvSpPr/>
          <p:nvPr/>
        </p:nvSpPr>
        <p:spPr>
          <a:xfrm>
            <a:off x="5039420" y="3218948"/>
            <a:ext cx="1077856" cy="8379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учебный модуль 1</a:t>
            </a:r>
          </a:p>
        </p:txBody>
      </p:sp>
      <p:sp>
        <p:nvSpPr>
          <p:cNvPr id="22" name="Скругленный прямоугольник 6">
            <a:extLst>
              <a:ext uri="{FF2B5EF4-FFF2-40B4-BE49-F238E27FC236}">
                <a16:creationId xmlns="" xmlns:a16="http://schemas.microsoft.com/office/drawing/2014/main" id="{A364C8EA-5397-5795-8473-AE32019648C1}"/>
              </a:ext>
            </a:extLst>
          </p:cNvPr>
          <p:cNvSpPr/>
          <p:nvPr/>
        </p:nvSpPr>
        <p:spPr>
          <a:xfrm>
            <a:off x="6312933" y="3222189"/>
            <a:ext cx="917306" cy="8430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диагностика</a:t>
            </a:r>
          </a:p>
        </p:txBody>
      </p:sp>
      <p:sp>
        <p:nvSpPr>
          <p:cNvPr id="23" name="Скругленный прямоугольник 6">
            <a:extLst>
              <a:ext uri="{FF2B5EF4-FFF2-40B4-BE49-F238E27FC236}">
                <a16:creationId xmlns="" xmlns:a16="http://schemas.microsoft.com/office/drawing/2014/main" id="{E93F789C-C6B8-7582-25D5-AF7E3AA087AA}"/>
              </a:ext>
            </a:extLst>
          </p:cNvPr>
          <p:cNvSpPr/>
          <p:nvPr/>
        </p:nvSpPr>
        <p:spPr>
          <a:xfrm>
            <a:off x="7558410" y="3227347"/>
            <a:ext cx="1077856" cy="8379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учебный модуль 2</a:t>
            </a:r>
          </a:p>
        </p:txBody>
      </p:sp>
      <p:sp>
        <p:nvSpPr>
          <p:cNvPr id="24" name="Скругленный прямоугольник 6">
            <a:extLst>
              <a:ext uri="{FF2B5EF4-FFF2-40B4-BE49-F238E27FC236}">
                <a16:creationId xmlns="" xmlns:a16="http://schemas.microsoft.com/office/drawing/2014/main" id="{D9B2A4FC-AD88-519D-31A8-ED0D1DCEF0B7}"/>
              </a:ext>
            </a:extLst>
          </p:cNvPr>
          <p:cNvSpPr/>
          <p:nvPr/>
        </p:nvSpPr>
        <p:spPr>
          <a:xfrm>
            <a:off x="8964438" y="3213984"/>
            <a:ext cx="1077856" cy="8379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учебный модуль 3</a:t>
            </a:r>
          </a:p>
        </p:txBody>
      </p:sp>
      <p:sp>
        <p:nvSpPr>
          <p:cNvPr id="25" name="Скругленный прямоугольник 5">
            <a:extLst>
              <a:ext uri="{FF2B5EF4-FFF2-40B4-BE49-F238E27FC236}">
                <a16:creationId xmlns="" xmlns:a16="http://schemas.microsoft.com/office/drawing/2014/main" id="{52279B4E-8B43-C20C-BE6F-D4BE5735937D}"/>
              </a:ext>
            </a:extLst>
          </p:cNvPr>
          <p:cNvSpPr/>
          <p:nvPr/>
        </p:nvSpPr>
        <p:spPr>
          <a:xfrm>
            <a:off x="6311776" y="2339624"/>
            <a:ext cx="4058689" cy="5146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работа с трекерами</a:t>
            </a:r>
          </a:p>
        </p:txBody>
      </p:sp>
      <p:sp>
        <p:nvSpPr>
          <p:cNvPr id="26" name="Скругленный прямоугольник 10">
            <a:extLst>
              <a:ext uri="{FF2B5EF4-FFF2-40B4-BE49-F238E27FC236}">
                <a16:creationId xmlns="" xmlns:a16="http://schemas.microsoft.com/office/drawing/2014/main" id="{5E3D326C-3CCE-EC82-248E-141C738FD30C}"/>
              </a:ext>
            </a:extLst>
          </p:cNvPr>
          <p:cNvSpPr/>
          <p:nvPr/>
        </p:nvSpPr>
        <p:spPr>
          <a:xfrm>
            <a:off x="10370465" y="3200460"/>
            <a:ext cx="1090006" cy="82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Демо день</a:t>
            </a: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="" xmlns:a16="http://schemas.microsoft.com/office/drawing/2014/main" id="{303D87A9-B5C5-F35A-50B3-7432DA41A5A1}"/>
              </a:ext>
            </a:extLst>
          </p:cNvPr>
          <p:cNvSpPr/>
          <p:nvPr/>
        </p:nvSpPr>
        <p:spPr>
          <a:xfrm>
            <a:off x="6311776" y="4572716"/>
            <a:ext cx="4058689" cy="514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экспертная поддержка</a:t>
            </a: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="" xmlns:a16="http://schemas.microsoft.com/office/drawing/2014/main" id="{2C1626B0-CFA5-BDAE-349D-3FCFAB01199C}"/>
              </a:ext>
            </a:extLst>
          </p:cNvPr>
          <p:cNvSpPr/>
          <p:nvPr/>
        </p:nvSpPr>
        <p:spPr>
          <a:xfrm>
            <a:off x="7398331" y="1408051"/>
            <a:ext cx="1427013" cy="4191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22 недели</a:t>
            </a:r>
          </a:p>
        </p:txBody>
      </p:sp>
    </p:spTree>
    <p:extLst>
      <p:ext uri="{BB962C8B-B14F-4D97-AF65-F5344CB8AC3E}">
        <p14:creationId xmlns:p14="http://schemas.microsoft.com/office/powerpoint/2010/main" val="136722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6B7EE0E-45F8-C1B8-87FE-68138D850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06041A-99F9-D7BF-B2A1-CDCD100A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2" y="177525"/>
            <a:ext cx="11146971" cy="628656"/>
          </a:xfrm>
        </p:spPr>
        <p:txBody>
          <a:bodyPr>
            <a:noAutofit/>
          </a:bodyPr>
          <a:lstStyle/>
          <a:p>
            <a:r>
              <a:rPr lang="ru-RU" sz="2800" b="1" dirty="0">
                <a:ea typeface="+mn-ea"/>
                <a:cs typeface="Arial" panose="020B0604020202020204" pitchFamily="34" charset="0"/>
              </a:rPr>
              <a:t>Акселерационная программа Драйвер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C6515AFB-FF89-32C0-6171-A5C075B36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989746"/>
              </p:ext>
            </p:extLst>
          </p:nvPr>
        </p:nvGraphicFramePr>
        <p:xfrm>
          <a:off x="3283903" y="1467189"/>
          <a:ext cx="5701158" cy="420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843CD11-9D15-884F-EEBE-50B68C589C89}"/>
              </a:ext>
            </a:extLst>
          </p:cNvPr>
          <p:cNvSpPr txBox="1"/>
          <p:nvPr/>
        </p:nvSpPr>
        <p:spPr>
          <a:xfrm>
            <a:off x="4640263" y="1205794"/>
            <a:ext cx="4602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</a:rPr>
              <a:t>Схема индивидуальной работы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DB1A2E1-ABEC-61E3-B8CD-C0AEA72D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189" y="6355373"/>
            <a:ext cx="524608" cy="365125"/>
          </a:xfrm>
        </p:spPr>
        <p:txBody>
          <a:bodyPr/>
          <a:lstStyle/>
          <a:p>
            <a:fld id="{48EF6B1A-2BB2-480F-B6A3-ACF1BC24894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79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E8E8CBE0-4C38-63C0-84BE-FCA756BD6104}"/>
              </a:ext>
            </a:extLst>
          </p:cNvPr>
          <p:cNvSpPr/>
          <p:nvPr/>
        </p:nvSpPr>
        <p:spPr>
          <a:xfrm>
            <a:off x="1105302" y="2851855"/>
            <a:ext cx="1662968" cy="1080595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Verdana" panose="020B0604030504040204" pitchFamily="34" charset="0"/>
              </a:rPr>
              <a:t>диагностика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02A45AD-5DEE-47FF-4F82-20CE6280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9" y="275247"/>
            <a:ext cx="9126198" cy="612000"/>
          </a:xfrm>
        </p:spPr>
        <p:txBody>
          <a:bodyPr/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Индивидуальный трек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="" xmlns:a16="http://schemas.microsoft.com/office/drawing/2014/main" id="{EF09FA44-2C87-579F-A532-0DB31C9586E4}"/>
              </a:ext>
            </a:extLst>
          </p:cNvPr>
          <p:cNvSpPr/>
          <p:nvPr/>
        </p:nvSpPr>
        <p:spPr>
          <a:xfrm rot="16200000">
            <a:off x="3635800" y="2851858"/>
            <a:ext cx="574697" cy="1147613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061B6C0-4974-9331-4571-7ADBCEC30465}"/>
              </a:ext>
            </a:extLst>
          </p:cNvPr>
          <p:cNvSpPr/>
          <p:nvPr/>
        </p:nvSpPr>
        <p:spPr>
          <a:xfrm>
            <a:off x="5029200" y="2135395"/>
            <a:ext cx="6359236" cy="3477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6">
            <a:extLst>
              <a:ext uri="{FF2B5EF4-FFF2-40B4-BE49-F238E27FC236}">
                <a16:creationId xmlns="" xmlns:a16="http://schemas.microsoft.com/office/drawing/2014/main" id="{06D24DA4-D81E-2B3D-AE3E-3B50E489A650}"/>
              </a:ext>
            </a:extLst>
          </p:cNvPr>
          <p:cNvSpPr/>
          <p:nvPr/>
        </p:nvSpPr>
        <p:spPr>
          <a:xfrm>
            <a:off x="5985162" y="3542325"/>
            <a:ext cx="4385301" cy="599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план экспертной поддержки</a:t>
            </a:r>
          </a:p>
        </p:txBody>
      </p:sp>
      <p:sp>
        <p:nvSpPr>
          <p:cNvPr id="25" name="Скругленный прямоугольник 5">
            <a:extLst>
              <a:ext uri="{FF2B5EF4-FFF2-40B4-BE49-F238E27FC236}">
                <a16:creationId xmlns="" xmlns:a16="http://schemas.microsoft.com/office/drawing/2014/main" id="{52279B4E-8B43-C20C-BE6F-D4BE5735937D}"/>
              </a:ext>
            </a:extLst>
          </p:cNvPr>
          <p:cNvSpPr/>
          <p:nvPr/>
        </p:nvSpPr>
        <p:spPr>
          <a:xfrm>
            <a:off x="5985162" y="2548309"/>
            <a:ext cx="4385301" cy="599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план трекинга</a:t>
            </a: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="" xmlns:a16="http://schemas.microsoft.com/office/drawing/2014/main" id="{303D87A9-B5C5-F35A-50B3-7432DA41A5A1}"/>
              </a:ext>
            </a:extLst>
          </p:cNvPr>
          <p:cNvSpPr/>
          <p:nvPr/>
        </p:nvSpPr>
        <p:spPr>
          <a:xfrm>
            <a:off x="6017563" y="4602311"/>
            <a:ext cx="4382510" cy="599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образовательный план</a:t>
            </a: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="" xmlns:a16="http://schemas.microsoft.com/office/drawing/2014/main" id="{2C1626B0-CFA5-BDAE-349D-3FCFAB01199C}"/>
              </a:ext>
            </a:extLst>
          </p:cNvPr>
          <p:cNvSpPr/>
          <p:nvPr/>
        </p:nvSpPr>
        <p:spPr>
          <a:xfrm>
            <a:off x="5029200" y="1401449"/>
            <a:ext cx="6359236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Индивидуальный план участника акселератора</a:t>
            </a:r>
          </a:p>
        </p:txBody>
      </p:sp>
    </p:spTree>
    <p:extLst>
      <p:ext uri="{BB962C8B-B14F-4D97-AF65-F5344CB8AC3E}">
        <p14:creationId xmlns:p14="http://schemas.microsoft.com/office/powerpoint/2010/main" val="326418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5514255"/>
            <a:ext cx="3187337" cy="1232852"/>
          </a:xfrm>
          <a:prstGeom prst="rect">
            <a:avLst/>
          </a:prstGeom>
        </p:spPr>
      </p:pic>
      <p:sp>
        <p:nvSpPr>
          <p:cNvPr id="8" name="Google Shape;97;ge9181be172_0_1">
            <a:extLst>
              <a:ext uri="{FF2B5EF4-FFF2-40B4-BE49-F238E27FC236}">
                <a16:creationId xmlns="" xmlns:a16="http://schemas.microsoft.com/office/drawing/2014/main" id="{B6083F0D-0809-4772-AF57-9AEE56A88A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7200" kern="1200">
                <a:solidFill>
                  <a:srgbClr val="04ADE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Расписание программы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64678F4F-AA13-4288-9C87-6DD167E7CD7E}"/>
              </a:ext>
            </a:extLst>
          </p:cNvPr>
          <p:cNvGrpSpPr/>
          <p:nvPr/>
        </p:nvGrpSpPr>
        <p:grpSpPr>
          <a:xfrm>
            <a:off x="1542392" y="1541111"/>
            <a:ext cx="5278819" cy="1232991"/>
            <a:chOff x="4695994" y="2098179"/>
            <a:chExt cx="5277709" cy="1232991"/>
          </a:xfrm>
        </p:grpSpPr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3B071088-9788-466F-92C7-51671A67B628}"/>
                </a:ext>
              </a:extLst>
            </p:cNvPr>
            <p:cNvGrpSpPr/>
            <p:nvPr/>
          </p:nvGrpSpPr>
          <p:grpSpPr>
            <a:xfrm>
              <a:off x="6048022" y="2098179"/>
              <a:ext cx="3925681" cy="1187653"/>
              <a:chOff x="4416072" y="2047379"/>
              <a:chExt cx="3925681" cy="1187653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4E64C78E-FF1A-4793-9627-C0C1BDF9522C}"/>
                  </a:ext>
                </a:extLst>
              </p:cNvPr>
              <p:cNvSpPr txBox="1"/>
              <p:nvPr/>
            </p:nvSpPr>
            <p:spPr>
              <a:xfrm>
                <a:off x="4416072" y="2047379"/>
                <a:ext cx="39256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Образовательных интенсива по 2 дня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4856533-5148-4915-A04D-045ED2B781CB}"/>
                  </a:ext>
                </a:extLst>
              </p:cNvPr>
              <p:cNvSpPr txBox="1"/>
              <p:nvPr/>
            </p:nvSpPr>
            <p:spPr>
              <a:xfrm>
                <a:off x="4416072" y="2878524"/>
                <a:ext cx="3752850" cy="35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с интервалом в 1,5 месяца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="" xmlns:a16="http://schemas.microsoft.com/office/drawing/2014/main" id="{0C1E8540-D181-4F2A-9ED9-820E6FF62383}"/>
                </a:ext>
              </a:extLst>
            </p:cNvPr>
            <p:cNvGrpSpPr/>
            <p:nvPr/>
          </p:nvGrpSpPr>
          <p:grpSpPr>
            <a:xfrm>
              <a:off x="4695994" y="2098179"/>
              <a:ext cx="1231812" cy="1232991"/>
              <a:chOff x="4976184" y="2075812"/>
              <a:chExt cx="942569" cy="943469"/>
            </a:xfrm>
          </p:grpSpPr>
          <p:sp>
            <p:nvSpPr>
              <p:cNvPr id="22" name="Прямоугольник 5">
                <a:extLst>
                  <a:ext uri="{FF2B5EF4-FFF2-40B4-BE49-F238E27FC236}">
                    <a16:creationId xmlns="" xmlns:a16="http://schemas.microsoft.com/office/drawing/2014/main" id="{A26FA62F-6DE6-4AD0-992C-AE548F7D770F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896274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7B80E35E-04C8-4768-9B0F-327AE1BAC612}"/>
                  </a:ext>
                </a:extLst>
              </p:cNvPr>
              <p:cNvSpPr txBox="1"/>
              <p:nvPr/>
            </p:nvSpPr>
            <p:spPr>
              <a:xfrm>
                <a:off x="4976184" y="2334773"/>
                <a:ext cx="942569" cy="58876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D9DB4D8-66EE-47C3-BD6B-48F28E22BC55}"/>
              </a:ext>
            </a:extLst>
          </p:cNvPr>
          <p:cNvGrpSpPr/>
          <p:nvPr/>
        </p:nvGrpSpPr>
        <p:grpSpPr>
          <a:xfrm>
            <a:off x="1500766" y="3046554"/>
            <a:ext cx="5320445" cy="1232991"/>
            <a:chOff x="4654368" y="2098179"/>
            <a:chExt cx="5165378" cy="1232991"/>
          </a:xfrm>
        </p:grpSpPr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DBC6A7EA-6CB5-4A4A-AC8D-960DAED14B46}"/>
                </a:ext>
              </a:extLst>
            </p:cNvPr>
            <p:cNvGrpSpPr/>
            <p:nvPr/>
          </p:nvGrpSpPr>
          <p:grpSpPr>
            <a:xfrm>
              <a:off x="5969778" y="2183774"/>
              <a:ext cx="3849968" cy="936991"/>
              <a:chOff x="4337828" y="2132974"/>
              <a:chExt cx="3849968" cy="936991"/>
            </a:xfrm>
          </p:grpSpPr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FE078104-6534-4ADA-BF6D-5DB8D0D47AB0}"/>
                  </a:ext>
                </a:extLst>
              </p:cNvPr>
              <p:cNvSpPr txBox="1"/>
              <p:nvPr/>
            </p:nvSpPr>
            <p:spPr>
              <a:xfrm>
                <a:off x="4337828" y="2132974"/>
                <a:ext cx="3752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Встречи с трекером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7E74F931-5B7D-4F18-85D0-74F14C27073F}"/>
                  </a:ext>
                </a:extLst>
              </p:cNvPr>
              <p:cNvSpPr txBox="1"/>
              <p:nvPr/>
            </p:nvSpPr>
            <p:spPr>
              <a:xfrm>
                <a:off x="4434946" y="2713457"/>
                <a:ext cx="3752850" cy="35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в неделю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="" xmlns:a16="http://schemas.microsoft.com/office/drawing/2014/main" id="{F20B46B5-86D5-4E6C-9534-F30CB9CABDFA}"/>
                </a:ext>
              </a:extLst>
            </p:cNvPr>
            <p:cNvGrpSpPr/>
            <p:nvPr/>
          </p:nvGrpSpPr>
          <p:grpSpPr>
            <a:xfrm>
              <a:off x="4654368" y="2098179"/>
              <a:ext cx="1231812" cy="1232991"/>
              <a:chOff x="4944332" y="2075812"/>
              <a:chExt cx="942569" cy="943469"/>
            </a:xfrm>
          </p:grpSpPr>
          <p:sp>
            <p:nvSpPr>
              <p:cNvPr id="27" name="Прямоугольник 5">
                <a:extLst>
                  <a:ext uri="{FF2B5EF4-FFF2-40B4-BE49-F238E27FC236}">
                    <a16:creationId xmlns="" xmlns:a16="http://schemas.microsoft.com/office/drawing/2014/main" id="{C751FF9C-854C-4348-991B-DFB444CDA65E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896274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E542F3AB-BC5F-4A37-BA86-D5A14BC8BCC0}"/>
                  </a:ext>
                </a:extLst>
              </p:cNvPr>
              <p:cNvSpPr txBox="1"/>
              <p:nvPr/>
            </p:nvSpPr>
            <p:spPr>
              <a:xfrm>
                <a:off x="4944332" y="2249067"/>
                <a:ext cx="942569" cy="58876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E829A4DF-A477-42C1-85C3-D23C8AAD5F4E}"/>
              </a:ext>
            </a:extLst>
          </p:cNvPr>
          <p:cNvGrpSpPr/>
          <p:nvPr/>
        </p:nvGrpSpPr>
        <p:grpSpPr>
          <a:xfrm>
            <a:off x="1561268" y="4526700"/>
            <a:ext cx="5259944" cy="1232991"/>
            <a:chOff x="4695994" y="2098179"/>
            <a:chExt cx="5259944" cy="1232991"/>
          </a:xfrm>
        </p:grpSpPr>
        <p:grpSp>
          <p:nvGrpSpPr>
            <p:cNvPr id="32" name="Группа 31">
              <a:extLst>
                <a:ext uri="{FF2B5EF4-FFF2-40B4-BE49-F238E27FC236}">
                  <a16:creationId xmlns="" xmlns:a16="http://schemas.microsoft.com/office/drawing/2014/main" id="{0FB3DCC0-EA1D-4FCE-892B-8D4394C360A5}"/>
                </a:ext>
              </a:extLst>
            </p:cNvPr>
            <p:cNvGrpSpPr/>
            <p:nvPr/>
          </p:nvGrpSpPr>
          <p:grpSpPr>
            <a:xfrm>
              <a:off x="6048021" y="2176596"/>
              <a:ext cx="3907917" cy="988923"/>
              <a:chOff x="4416071" y="2125796"/>
              <a:chExt cx="3907917" cy="988923"/>
            </a:xfrm>
          </p:grpSpPr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0C1A3B94-3765-435C-9F7C-123726E68C69}"/>
                  </a:ext>
                </a:extLst>
              </p:cNvPr>
              <p:cNvSpPr txBox="1"/>
              <p:nvPr/>
            </p:nvSpPr>
            <p:spPr>
              <a:xfrm>
                <a:off x="4416071" y="2125796"/>
                <a:ext cx="3907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Встречи с экспертом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1727187C-2BA3-47E2-8A22-B301B45F3D17}"/>
                  </a:ext>
                </a:extLst>
              </p:cNvPr>
              <p:cNvSpPr txBox="1"/>
              <p:nvPr/>
            </p:nvSpPr>
            <p:spPr>
              <a:xfrm>
                <a:off x="4443265" y="2758211"/>
                <a:ext cx="3752850" cy="35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в неделю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="" xmlns:a16="http://schemas.microsoft.com/office/drawing/2014/main" id="{096FE241-3239-4362-A055-9865DF373A6D}"/>
                </a:ext>
              </a:extLst>
            </p:cNvPr>
            <p:cNvGrpSpPr/>
            <p:nvPr/>
          </p:nvGrpSpPr>
          <p:grpSpPr>
            <a:xfrm>
              <a:off x="4695994" y="2098179"/>
              <a:ext cx="1231812" cy="1232991"/>
              <a:chOff x="4976184" y="2075812"/>
              <a:chExt cx="942569" cy="943469"/>
            </a:xfrm>
          </p:grpSpPr>
          <p:sp>
            <p:nvSpPr>
              <p:cNvPr id="36" name="Прямоугольник 5">
                <a:extLst>
                  <a:ext uri="{FF2B5EF4-FFF2-40B4-BE49-F238E27FC236}">
                    <a16:creationId xmlns="" xmlns:a16="http://schemas.microsoft.com/office/drawing/2014/main" id="{7480B7D4-4761-4466-91CD-C2DC64D12A0F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896274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DC6207CA-1EDA-43A9-9478-A1B892AB4720}"/>
                  </a:ext>
                </a:extLst>
              </p:cNvPr>
              <p:cNvSpPr txBox="1"/>
              <p:nvPr/>
            </p:nvSpPr>
            <p:spPr>
              <a:xfrm>
                <a:off x="4976184" y="2334773"/>
                <a:ext cx="942569" cy="58876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1-2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5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5514255"/>
            <a:ext cx="3187337" cy="1232852"/>
          </a:xfrm>
          <a:prstGeom prst="rect">
            <a:avLst/>
          </a:prstGeom>
        </p:spPr>
      </p:pic>
      <p:sp>
        <p:nvSpPr>
          <p:cNvPr id="8" name="Google Shape;97;ge9181be172_0_1">
            <a:extLst>
              <a:ext uri="{FF2B5EF4-FFF2-40B4-BE49-F238E27FC236}">
                <a16:creationId xmlns="" xmlns:a16="http://schemas.microsoft.com/office/drawing/2014/main" id="{B6083F0D-0809-4772-AF57-9AEE56A88AF5}"/>
              </a:ext>
            </a:extLst>
          </p:cNvPr>
          <p:cNvSpPr txBox="1">
            <a:spLocks/>
          </p:cNvSpPr>
          <p:nvPr/>
        </p:nvSpPr>
        <p:spPr>
          <a:xfrm>
            <a:off x="727364" y="370471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7200" kern="1200">
                <a:solidFill>
                  <a:srgbClr val="04ADE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Образовательные интенсивы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0B212C89-AE30-1915-3805-A342FCC9F440}"/>
              </a:ext>
            </a:extLst>
          </p:cNvPr>
          <p:cNvSpPr/>
          <p:nvPr/>
        </p:nvSpPr>
        <p:spPr>
          <a:xfrm>
            <a:off x="838200" y="1506353"/>
            <a:ext cx="1501073" cy="687340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</a:rPr>
              <a:t>июль 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="" xmlns:a16="http://schemas.microsoft.com/office/drawing/2014/main" id="{0FD714EB-A0FE-E732-1C64-6267B6096DDA}"/>
              </a:ext>
            </a:extLst>
          </p:cNvPr>
          <p:cNvSpPr/>
          <p:nvPr/>
        </p:nvSpPr>
        <p:spPr>
          <a:xfrm>
            <a:off x="4306338" y="1488560"/>
            <a:ext cx="1501073" cy="705133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</a:rPr>
              <a:t>сентябрь</a:t>
            </a:r>
          </a:p>
        </p:txBody>
      </p:sp>
      <p:sp>
        <p:nvSpPr>
          <p:cNvPr id="4" name="Скругленный прямоугольник 1">
            <a:extLst>
              <a:ext uri="{FF2B5EF4-FFF2-40B4-BE49-F238E27FC236}">
                <a16:creationId xmlns="" xmlns:a16="http://schemas.microsoft.com/office/drawing/2014/main" id="{891C8AA2-FB3D-6096-A051-773F11459A34}"/>
              </a:ext>
            </a:extLst>
          </p:cNvPr>
          <p:cNvSpPr/>
          <p:nvPr/>
        </p:nvSpPr>
        <p:spPr>
          <a:xfrm>
            <a:off x="7538576" y="1488560"/>
            <a:ext cx="1501073" cy="705133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</a:rPr>
              <a:t>октябрь</a:t>
            </a:r>
          </a:p>
        </p:txBody>
      </p:sp>
      <p:sp>
        <p:nvSpPr>
          <p:cNvPr id="7" name="Google Shape;98;ge9181be172_0_1">
            <a:extLst>
              <a:ext uri="{FF2B5EF4-FFF2-40B4-BE49-F238E27FC236}">
                <a16:creationId xmlns="" xmlns:a16="http://schemas.microsoft.com/office/drawing/2014/main" id="{62BCCC02-9A19-1CE0-F8E4-3DBF0E3BFA7B}"/>
              </a:ext>
            </a:extLst>
          </p:cNvPr>
          <p:cNvSpPr txBox="1">
            <a:spLocks/>
          </p:cNvSpPr>
          <p:nvPr/>
        </p:nvSpPr>
        <p:spPr>
          <a:xfrm>
            <a:off x="838200" y="2540000"/>
            <a:ext cx="8201449" cy="3522133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None/>
              <a:defRPr lang="ru-RU" sz="1400" kern="12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Стратегическое управление</a:t>
            </a:r>
          </a:p>
          <a:p>
            <a:pPr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Работа над созданием продукта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Маркетинг продукта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Методология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Customer Development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Оценка рынка и конкурентный анализ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Практика продаж в зависимости от стадии развития проекта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Финансовая продуктовая аналитика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Управление командой 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Работа с органами власти, корпорациями, центрами компетенций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Иные темы, определенные по итогам диагностики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50000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Стрелка вниз 8">
            <a:extLst>
              <a:ext uri="{FF2B5EF4-FFF2-40B4-BE49-F238E27FC236}">
                <a16:creationId xmlns="" xmlns:a16="http://schemas.microsoft.com/office/drawing/2014/main" id="{814BB65B-7616-4F0B-78EA-80F1FB83911B}"/>
              </a:ext>
            </a:extLst>
          </p:cNvPr>
          <p:cNvSpPr/>
          <p:nvPr/>
        </p:nvSpPr>
        <p:spPr>
          <a:xfrm rot="16200000">
            <a:off x="3166168" y="1480401"/>
            <a:ext cx="313275" cy="739242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0" name="Стрелка вниз 9">
            <a:extLst>
              <a:ext uri="{FF2B5EF4-FFF2-40B4-BE49-F238E27FC236}">
                <a16:creationId xmlns="" xmlns:a16="http://schemas.microsoft.com/office/drawing/2014/main" id="{032425C5-12C5-2F1B-E892-1FB7BC866AA0}"/>
              </a:ext>
            </a:extLst>
          </p:cNvPr>
          <p:cNvSpPr/>
          <p:nvPr/>
        </p:nvSpPr>
        <p:spPr>
          <a:xfrm rot="16200000">
            <a:off x="6516356" y="1480401"/>
            <a:ext cx="313275" cy="739242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A4FDE30-66F7-4AE1-B0FC-7A4E92439077}"/>
              </a:ext>
            </a:extLst>
          </p:cNvPr>
          <p:cNvSpPr/>
          <p:nvPr/>
        </p:nvSpPr>
        <p:spPr>
          <a:xfrm>
            <a:off x="715038" y="3429000"/>
            <a:ext cx="6463972" cy="2874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Google Shape;97;ge9181be172_0_1"/>
          <p:cNvSpPr txBox="1">
            <a:spLocks noGrp="1"/>
          </p:cNvSpPr>
          <p:nvPr>
            <p:ph type="title"/>
          </p:nvPr>
        </p:nvSpPr>
        <p:spPr>
          <a:xfrm>
            <a:off x="715038" y="369789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solidFill>
                  <a:srgbClr val="04AD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Экспертная поддержка</a:t>
            </a:r>
            <a:endParaRPr sz="3600" b="1" dirty="0">
              <a:solidFill>
                <a:srgbClr val="04ADE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Google Shape;98;ge9181be172_0_1"/>
          <p:cNvSpPr txBox="1">
            <a:spLocks noGrp="1"/>
          </p:cNvSpPr>
          <p:nvPr>
            <p:ph type="body" idx="1"/>
          </p:nvPr>
        </p:nvSpPr>
        <p:spPr>
          <a:xfrm>
            <a:off x="915462" y="3671750"/>
            <a:ext cx="6063124" cy="23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Работа над созданием продукта</a:t>
            </a:r>
          </a:p>
          <a:p>
            <a:pPr marL="457200" lvl="0" indent="-440055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AutoNum type="arabicPeriod"/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Маркетинг продукта</a:t>
            </a:r>
          </a:p>
          <a:p>
            <a:pPr marL="457200" lvl="0" indent="-440055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AutoNum type="arabicPeriod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 процесса продаж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40055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AutoNum type="arabicPeriod"/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Управление командой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4E4C075-A01C-4886-945B-69006452D0E7}"/>
              </a:ext>
            </a:extLst>
          </p:cNvPr>
          <p:cNvGrpSpPr/>
          <p:nvPr/>
        </p:nvGrpSpPr>
        <p:grpSpPr>
          <a:xfrm>
            <a:off x="715038" y="1532867"/>
            <a:ext cx="5631843" cy="1144730"/>
            <a:chOff x="4695992" y="2098179"/>
            <a:chExt cx="6609180" cy="1232991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D004F454-C0FD-4E52-939A-5CA43F0ED981}"/>
                </a:ext>
              </a:extLst>
            </p:cNvPr>
            <p:cNvGrpSpPr/>
            <p:nvPr/>
          </p:nvGrpSpPr>
          <p:grpSpPr>
            <a:xfrm>
              <a:off x="6082296" y="2389644"/>
              <a:ext cx="5222876" cy="865309"/>
              <a:chOff x="4450346" y="2338844"/>
              <a:chExt cx="5222876" cy="865309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1DF2CEEF-8BD4-4250-BE57-B2A105B83707}"/>
                  </a:ext>
                </a:extLst>
              </p:cNvPr>
              <p:cNvSpPr txBox="1"/>
              <p:nvPr/>
            </p:nvSpPr>
            <p:spPr>
              <a:xfrm>
                <a:off x="4450347" y="2338844"/>
                <a:ext cx="3752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ЭКСПЕРТОВ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7F753DBB-4E3D-4F56-8306-891629074429}"/>
                  </a:ext>
                </a:extLst>
              </p:cNvPr>
              <p:cNvSpPr txBox="1"/>
              <p:nvPr/>
            </p:nvSpPr>
            <p:spPr>
              <a:xfrm>
                <a:off x="4450346" y="2836104"/>
                <a:ext cx="5222876" cy="36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отраслевых и профильных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1D1C42B2-278E-4DAA-9CB0-4E675551AAD3}"/>
                </a:ext>
              </a:extLst>
            </p:cNvPr>
            <p:cNvGrpSpPr/>
            <p:nvPr/>
          </p:nvGrpSpPr>
          <p:grpSpPr>
            <a:xfrm>
              <a:off x="4695992" y="2098179"/>
              <a:ext cx="1329803" cy="1232991"/>
              <a:chOff x="4976184" y="2075812"/>
              <a:chExt cx="1017551" cy="943469"/>
            </a:xfrm>
          </p:grpSpPr>
          <p:sp>
            <p:nvSpPr>
              <p:cNvPr id="8" name="Прямоугольник 5">
                <a:extLst>
                  <a:ext uri="{FF2B5EF4-FFF2-40B4-BE49-F238E27FC236}">
                    <a16:creationId xmlns="" xmlns:a16="http://schemas.microsoft.com/office/drawing/2014/main" id="{819D3A05-2F79-4A22-ACD2-77FB42766B1D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1003108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D32E1AB-169C-4141-9411-793C2D88AB1A}"/>
                  </a:ext>
                </a:extLst>
              </p:cNvPr>
              <p:cNvSpPr txBox="1"/>
              <p:nvPr/>
            </p:nvSpPr>
            <p:spPr>
              <a:xfrm>
                <a:off x="4976184" y="2334771"/>
                <a:ext cx="942569" cy="58876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&gt;</a:t>
                </a:r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30</a:t>
                </a:r>
              </a:p>
            </p:txBody>
          </p:sp>
        </p:grp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52D2EF3D-3C1E-DD18-B50B-8E8D17797853}"/>
              </a:ext>
            </a:extLst>
          </p:cNvPr>
          <p:cNvGrpSpPr/>
          <p:nvPr/>
        </p:nvGrpSpPr>
        <p:grpSpPr>
          <a:xfrm>
            <a:off x="6207683" y="1561625"/>
            <a:ext cx="5590309" cy="1118985"/>
            <a:chOff x="4695994" y="2147190"/>
            <a:chExt cx="5104878" cy="1118985"/>
          </a:xfrm>
        </p:grpSpPr>
        <p:grpSp>
          <p:nvGrpSpPr>
            <p:cNvPr id="13" name="Группа 12">
              <a:extLst>
                <a:ext uri="{FF2B5EF4-FFF2-40B4-BE49-F238E27FC236}">
                  <a16:creationId xmlns="" xmlns:a16="http://schemas.microsoft.com/office/drawing/2014/main" id="{14C1A67C-2B1E-0CDC-0737-65A78B5E2B4C}"/>
                </a:ext>
              </a:extLst>
            </p:cNvPr>
            <p:cNvGrpSpPr/>
            <p:nvPr/>
          </p:nvGrpSpPr>
          <p:grpSpPr>
            <a:xfrm>
              <a:off x="6048022" y="2392046"/>
              <a:ext cx="3752850" cy="874129"/>
              <a:chOff x="4416072" y="2341246"/>
              <a:chExt cx="3752850" cy="8741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39D8B96-F456-BF80-2133-034B639B6522}"/>
                  </a:ext>
                </a:extLst>
              </p:cNvPr>
              <p:cNvSpPr txBox="1"/>
              <p:nvPr/>
            </p:nvSpPr>
            <p:spPr>
              <a:xfrm>
                <a:off x="4416072" y="2341246"/>
                <a:ext cx="3752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КОНСУЛЬТАЦИЙ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C9CDFFD2-B24B-0EE0-BC7B-6795BAC18E07}"/>
                  </a:ext>
                </a:extLst>
              </p:cNvPr>
              <p:cNvSpPr txBox="1"/>
              <p:nvPr/>
            </p:nvSpPr>
            <p:spPr>
              <a:xfrm>
                <a:off x="4416072" y="2858931"/>
                <a:ext cx="3752850" cy="35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на команду за 20 недель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63255F01-80A1-827C-7FF5-16BAC9F6291E}"/>
                </a:ext>
              </a:extLst>
            </p:cNvPr>
            <p:cNvGrpSpPr/>
            <p:nvPr/>
          </p:nvGrpSpPr>
          <p:grpSpPr>
            <a:xfrm>
              <a:off x="4695994" y="2147190"/>
              <a:ext cx="1231812" cy="1118984"/>
              <a:chOff x="4976184" y="2113316"/>
              <a:chExt cx="942569" cy="856233"/>
            </a:xfrm>
          </p:grpSpPr>
          <p:sp>
            <p:nvSpPr>
              <p:cNvPr id="15" name="Прямоугольник 5">
                <a:extLst>
                  <a:ext uri="{FF2B5EF4-FFF2-40B4-BE49-F238E27FC236}">
                    <a16:creationId xmlns="" xmlns:a16="http://schemas.microsoft.com/office/drawing/2014/main" id="{9A91C7AA-DF69-4E6D-D99B-E371E0174077}"/>
                  </a:ext>
                </a:extLst>
              </p:cNvPr>
              <p:cNvSpPr/>
              <p:nvPr/>
            </p:nvSpPr>
            <p:spPr>
              <a:xfrm>
                <a:off x="4990626" y="2113316"/>
                <a:ext cx="860834" cy="856233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6CD26C00-328B-AFDE-5061-84836CB4C3DF}"/>
                  </a:ext>
                </a:extLst>
              </p:cNvPr>
              <p:cNvSpPr txBox="1"/>
              <p:nvPr/>
            </p:nvSpPr>
            <p:spPr>
              <a:xfrm>
                <a:off x="4976184" y="2334771"/>
                <a:ext cx="942569" cy="58876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&gt;</a:t>
                </a:r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 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253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5514255"/>
            <a:ext cx="3187337" cy="1232852"/>
          </a:xfrm>
          <a:prstGeom prst="rect">
            <a:avLst/>
          </a:prstGeom>
        </p:spPr>
      </p:pic>
      <p:sp>
        <p:nvSpPr>
          <p:cNvPr id="16" name="Объект 15"/>
          <p:cNvSpPr>
            <a:spLocks noGrp="1"/>
          </p:cNvSpPr>
          <p:nvPr>
            <p:ph sz="half" idx="1"/>
          </p:nvPr>
        </p:nvSpPr>
        <p:spPr>
          <a:xfrm>
            <a:off x="983843" y="1734525"/>
            <a:ext cx="6270397" cy="293302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04ADE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площадка в офисе ФРИИ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04ADE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рабочее время с 08.00 до 20.00 по МСК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04ADE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инфраструктура и ресурсное оснащение</a:t>
            </a:r>
          </a:p>
        </p:txBody>
      </p:sp>
      <p:pic>
        <p:nvPicPr>
          <p:cNvPr id="6" name="Объект 6" descr="Изображение выглядит как внутренний, пол, потолок, сту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13CEA8D-ABD4-4765-A735-6C300F1B3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90" y="541800"/>
            <a:ext cx="3853510" cy="5138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97;ge9181be172_0_1">
            <a:extLst>
              <a:ext uri="{FF2B5EF4-FFF2-40B4-BE49-F238E27FC236}">
                <a16:creationId xmlns="" xmlns:a16="http://schemas.microsoft.com/office/drawing/2014/main" id="{2202BE80-3475-446E-98B2-37D864D9B8F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7200" kern="1200">
                <a:solidFill>
                  <a:srgbClr val="04ADE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Коворкинг</a:t>
            </a:r>
          </a:p>
        </p:txBody>
      </p:sp>
    </p:spTree>
    <p:extLst>
      <p:ext uri="{BB962C8B-B14F-4D97-AF65-F5344CB8AC3E}">
        <p14:creationId xmlns:p14="http://schemas.microsoft.com/office/powerpoint/2010/main" val="333413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CE8175-9120-F5C2-C2CB-3A68467D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10" y="2471129"/>
            <a:ext cx="9935179" cy="957871"/>
          </a:xfrm>
        </p:spPr>
        <p:txBody>
          <a:bodyPr/>
          <a:lstStyle/>
          <a:p>
            <a:r>
              <a:rPr lang="ru-RU" sz="4800" b="1" dirty="0">
                <a:solidFill>
                  <a:srgbClr val="04AD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ваше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F950FA6-F2ED-1906-EA77-360FD76C1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63481" y="904220"/>
            <a:ext cx="3384000" cy="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2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217</Words>
  <Application>Microsoft Office PowerPoint</Application>
  <PresentationFormat>Произвольный</PresentationFormat>
  <Paragraphs>72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Verdana</vt:lpstr>
      <vt:lpstr>Segoe UI</vt:lpstr>
      <vt:lpstr>Segoe UI Semilight</vt:lpstr>
      <vt:lpstr>Calibri</vt:lpstr>
      <vt:lpstr>Calibri Light</vt:lpstr>
      <vt:lpstr>Segoe UI Semibold</vt:lpstr>
      <vt:lpstr>Wingdings</vt:lpstr>
      <vt:lpstr>Core Sans C 55 Medium</vt:lpstr>
      <vt:lpstr>Тема Office</vt:lpstr>
      <vt:lpstr>Презентация PowerPoint</vt:lpstr>
      <vt:lpstr>Путь участника акселератора</vt:lpstr>
      <vt:lpstr>Акселерационная программа Драйвер</vt:lpstr>
      <vt:lpstr>Индивидуальный трек</vt:lpstr>
      <vt:lpstr>Презентация PowerPoint</vt:lpstr>
      <vt:lpstr>Презентация PowerPoint</vt:lpstr>
      <vt:lpstr>Экспертная поддержка</vt:lpstr>
      <vt:lpstr>Презентация PowerPoint</vt:lpstr>
      <vt:lpstr>Спасибо за ваше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ekala</dc:creator>
  <cp:lastModifiedBy>Пользователь</cp:lastModifiedBy>
  <cp:revision>117</cp:revision>
  <dcterms:created xsi:type="dcterms:W3CDTF">2021-05-19T09:19:42Z</dcterms:created>
  <dcterms:modified xsi:type="dcterms:W3CDTF">2024-04-04T06:37:38Z</dcterms:modified>
</cp:coreProperties>
</file>